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64" r:id="rId5"/>
  </p:sldMasterIdLst>
  <p:notesMasterIdLst>
    <p:notesMasterId r:id="rId34"/>
  </p:notesMasterIdLst>
  <p:sldIdLst>
    <p:sldId id="9626" r:id="rId6"/>
    <p:sldId id="731" r:id="rId7"/>
    <p:sldId id="9620" r:id="rId8"/>
    <p:sldId id="9621" r:id="rId9"/>
    <p:sldId id="9622" r:id="rId10"/>
    <p:sldId id="9625" r:id="rId11"/>
    <p:sldId id="9627" r:id="rId12"/>
    <p:sldId id="9629" r:id="rId13"/>
    <p:sldId id="9630" r:id="rId14"/>
    <p:sldId id="9646" r:id="rId15"/>
    <p:sldId id="9669" r:id="rId16"/>
    <p:sldId id="9667" r:id="rId17"/>
    <p:sldId id="9647" r:id="rId18"/>
    <p:sldId id="9668" r:id="rId19"/>
    <p:sldId id="9650" r:id="rId20"/>
    <p:sldId id="9651" r:id="rId21"/>
    <p:sldId id="9653" r:id="rId22"/>
    <p:sldId id="9654" r:id="rId23"/>
    <p:sldId id="9649" r:id="rId24"/>
    <p:sldId id="9631" r:id="rId25"/>
    <p:sldId id="9632" r:id="rId26"/>
    <p:sldId id="9633" r:id="rId27"/>
    <p:sldId id="9637" r:id="rId28"/>
    <p:sldId id="9636" r:id="rId29"/>
    <p:sldId id="9639" r:id="rId30"/>
    <p:sldId id="9641" r:id="rId31"/>
    <p:sldId id="481" r:id="rId32"/>
    <p:sldId id="963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1DDD1-DAD0-4BCE-B86E-EEA19682E251}" v="91" dt="2024-09-21T11:02:40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32"/>
    <p:restoredTop sz="94830"/>
  </p:normalViewPr>
  <p:slideViewPr>
    <p:cSldViewPr snapToGrid="0">
      <p:cViewPr varScale="1">
        <p:scale>
          <a:sx n="79" d="100"/>
          <a:sy n="79" d="100"/>
        </p:scale>
        <p:origin x="1248" y="10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jamin Barsch" userId="c77eb553-7a76-4d64-bd85-609552c945c6" providerId="ADAL" clId="{9831DDD1-DAD0-4BCE-B86E-EEA19682E251}"/>
    <pc:docChg chg="undo custSel addSld delSld modSld sldOrd">
      <pc:chgData name="Binjamin Barsch" userId="c77eb553-7a76-4d64-bd85-609552c945c6" providerId="ADAL" clId="{9831DDD1-DAD0-4BCE-B86E-EEA19682E251}" dt="2024-09-21T11:03:35.496" v="5834" actId="47"/>
      <pc:docMkLst>
        <pc:docMk/>
      </pc:docMkLst>
      <pc:sldChg chg="modSp add mod">
        <pc:chgData name="Binjamin Barsch" userId="c77eb553-7a76-4d64-bd85-609552c945c6" providerId="ADAL" clId="{9831DDD1-DAD0-4BCE-B86E-EEA19682E251}" dt="2024-09-21T11:03:17.418" v="5833" actId="1076"/>
        <pc:sldMkLst>
          <pc:docMk/>
          <pc:sldMk cId="2557285984" sldId="481"/>
        </pc:sldMkLst>
        <pc:spChg chg="mod">
          <ac:chgData name="Binjamin Barsch" userId="c77eb553-7a76-4d64-bd85-609552c945c6" providerId="ADAL" clId="{9831DDD1-DAD0-4BCE-B86E-EEA19682E251}" dt="2024-09-21T11:03:17.418" v="5833" actId="1076"/>
          <ac:spMkLst>
            <pc:docMk/>
            <pc:sldMk cId="2557285984" sldId="481"/>
            <ac:spMk id="2" creationId="{CDB03F3E-05DC-1E5F-50FE-0842B40C2EB5}"/>
          </ac:spMkLst>
        </pc:spChg>
      </pc:sldChg>
      <pc:sldChg chg="addSp delSp modSp add del mod">
        <pc:chgData name="Binjamin Barsch" userId="c77eb553-7a76-4d64-bd85-609552c945c6" providerId="ADAL" clId="{9831DDD1-DAD0-4BCE-B86E-EEA19682E251}" dt="2024-09-20T23:59:44.685" v="1634" actId="2696"/>
        <pc:sldMkLst>
          <pc:docMk/>
          <pc:sldMk cId="2211403381" sldId="731"/>
        </pc:sldMkLst>
        <pc:spChg chg="del">
          <ac:chgData name="Binjamin Barsch" userId="c77eb553-7a76-4d64-bd85-609552c945c6" providerId="ADAL" clId="{9831DDD1-DAD0-4BCE-B86E-EEA19682E251}" dt="2024-09-20T15:30:48.563" v="572" actId="478"/>
          <ac:spMkLst>
            <pc:docMk/>
            <pc:sldMk cId="2211403381" sldId="731"/>
            <ac:spMk id="10" creationId="{CBFF3E19-51F1-4B88-BB27-0E8E56AE146A}"/>
          </ac:spMkLst>
        </pc:spChg>
        <pc:spChg chg="mod">
          <ac:chgData name="Binjamin Barsch" userId="c77eb553-7a76-4d64-bd85-609552c945c6" providerId="ADAL" clId="{9831DDD1-DAD0-4BCE-B86E-EEA19682E251}" dt="2024-09-20T15:27:19.872" v="564"/>
          <ac:spMkLst>
            <pc:docMk/>
            <pc:sldMk cId="2211403381" sldId="731"/>
            <ac:spMk id="19" creationId="{8E557A5C-C381-4059-990C-A64AD92136A0}"/>
          </ac:spMkLst>
        </pc:spChg>
        <pc:graphicFrameChg chg="mod">
          <ac:chgData name="Binjamin Barsch" userId="c77eb553-7a76-4d64-bd85-609552c945c6" providerId="ADAL" clId="{9831DDD1-DAD0-4BCE-B86E-EEA19682E251}" dt="2024-09-20T15:28:02.381" v="569" actId="20577"/>
          <ac:graphicFrameMkLst>
            <pc:docMk/>
            <pc:sldMk cId="2211403381" sldId="731"/>
            <ac:graphicFrameMk id="30" creationId="{A1A7A4EF-664E-9CF9-3E95-3BE465E07C48}"/>
          </ac:graphicFrameMkLst>
        </pc:graphicFrameChg>
        <pc:picChg chg="del">
          <ac:chgData name="Binjamin Barsch" userId="c77eb553-7a76-4d64-bd85-609552c945c6" providerId="ADAL" clId="{9831DDD1-DAD0-4BCE-B86E-EEA19682E251}" dt="2024-09-20T15:27:41.054" v="565" actId="478"/>
          <ac:picMkLst>
            <pc:docMk/>
            <pc:sldMk cId="2211403381" sldId="731"/>
            <ac:picMk id="3" creationId="{9AD2ECA9-0958-BA29-88EA-6843A1019B1D}"/>
          </ac:picMkLst>
        </pc:picChg>
        <pc:picChg chg="del">
          <ac:chgData name="Binjamin Barsch" userId="c77eb553-7a76-4d64-bd85-609552c945c6" providerId="ADAL" clId="{9831DDD1-DAD0-4BCE-B86E-EEA19682E251}" dt="2024-09-20T15:30:44.350" v="570" actId="478"/>
          <ac:picMkLst>
            <pc:docMk/>
            <pc:sldMk cId="2211403381" sldId="731"/>
            <ac:picMk id="4" creationId="{B8F224A5-B2A3-0223-3135-2A9A8A138CDA}"/>
          </ac:picMkLst>
        </pc:picChg>
        <pc:picChg chg="add mod">
          <ac:chgData name="Binjamin Barsch" userId="c77eb553-7a76-4d64-bd85-609552c945c6" providerId="ADAL" clId="{9831DDD1-DAD0-4BCE-B86E-EEA19682E251}" dt="2024-09-20T15:31:55.947" v="588" actId="1076"/>
          <ac:picMkLst>
            <pc:docMk/>
            <pc:sldMk cId="2211403381" sldId="731"/>
            <ac:picMk id="5" creationId="{47C00D87-DA40-3B14-4847-3B1CEBC334C8}"/>
          </ac:picMkLst>
        </pc:picChg>
        <pc:picChg chg="del">
          <ac:chgData name="Binjamin Barsch" userId="c77eb553-7a76-4d64-bd85-609552c945c6" providerId="ADAL" clId="{9831DDD1-DAD0-4BCE-B86E-EEA19682E251}" dt="2024-09-20T15:30:45.238" v="571" actId="478"/>
          <ac:picMkLst>
            <pc:docMk/>
            <pc:sldMk cId="2211403381" sldId="731"/>
            <ac:picMk id="9" creationId="{25D90648-7370-B75D-F00A-FDDBE8A0346C}"/>
          </ac:picMkLst>
        </pc:picChg>
        <pc:picChg chg="mod">
          <ac:chgData name="Binjamin Barsch" userId="c77eb553-7a76-4d64-bd85-609552c945c6" providerId="ADAL" clId="{9831DDD1-DAD0-4BCE-B86E-EEA19682E251}" dt="2024-09-20T15:31:49.735" v="587" actId="1076"/>
          <ac:picMkLst>
            <pc:docMk/>
            <pc:sldMk cId="2211403381" sldId="731"/>
            <ac:picMk id="18" creationId="{6C8DD0B5-CB0F-A12B-19AA-4791A068C591}"/>
          </ac:picMkLst>
        </pc:picChg>
        <pc:picChg chg="mod">
          <ac:chgData name="Binjamin Barsch" userId="c77eb553-7a76-4d64-bd85-609552c945c6" providerId="ADAL" clId="{9831DDD1-DAD0-4BCE-B86E-EEA19682E251}" dt="2024-09-20T15:31:11.603" v="579" actId="14100"/>
          <ac:picMkLst>
            <pc:docMk/>
            <pc:sldMk cId="2211403381" sldId="731"/>
            <ac:picMk id="27" creationId="{A79065B2-ECFB-2B13-F04F-C203C51E4BC0}"/>
          </ac:picMkLst>
        </pc:picChg>
        <pc:picChg chg="mod">
          <ac:chgData name="Binjamin Barsch" userId="c77eb553-7a76-4d64-bd85-609552c945c6" providerId="ADAL" clId="{9831DDD1-DAD0-4BCE-B86E-EEA19682E251}" dt="2024-09-20T15:31:16.992" v="582" actId="1076"/>
          <ac:picMkLst>
            <pc:docMk/>
            <pc:sldMk cId="2211403381" sldId="731"/>
            <ac:picMk id="35" creationId="{6F40D8FD-4565-1826-C34C-340D7487D488}"/>
          </ac:picMkLst>
        </pc:picChg>
        <pc:picChg chg="mod">
          <ac:chgData name="Binjamin Barsch" userId="c77eb553-7a76-4d64-bd85-609552c945c6" providerId="ADAL" clId="{9831DDD1-DAD0-4BCE-B86E-EEA19682E251}" dt="2024-09-20T15:31:26.448" v="584" actId="1076"/>
          <ac:picMkLst>
            <pc:docMk/>
            <pc:sldMk cId="2211403381" sldId="731"/>
            <ac:picMk id="37" creationId="{E18F308F-2EAB-E027-D77F-B43BEE8518C1}"/>
          </ac:picMkLst>
        </pc:picChg>
        <pc:picChg chg="mod">
          <ac:chgData name="Binjamin Barsch" userId="c77eb553-7a76-4d64-bd85-609552c945c6" providerId="ADAL" clId="{9831DDD1-DAD0-4BCE-B86E-EEA19682E251}" dt="2024-09-20T15:31:13.748" v="580" actId="1076"/>
          <ac:picMkLst>
            <pc:docMk/>
            <pc:sldMk cId="2211403381" sldId="731"/>
            <ac:picMk id="39" creationId="{14A2654F-497B-360A-D836-610A5E812DDD}"/>
          </ac:picMkLst>
        </pc:picChg>
        <pc:cxnChg chg="mod">
          <ac:chgData name="Binjamin Barsch" userId="c77eb553-7a76-4d64-bd85-609552c945c6" providerId="ADAL" clId="{9831DDD1-DAD0-4BCE-B86E-EEA19682E251}" dt="2024-09-20T15:31:36.752" v="585" actId="1076"/>
          <ac:cxnSpMkLst>
            <pc:docMk/>
            <pc:sldMk cId="2211403381" sldId="731"/>
            <ac:cxnSpMk id="33" creationId="{84C01ED9-F458-D7A6-6642-3FA84C9C4406}"/>
          </ac:cxnSpMkLst>
        </pc:cxnChg>
      </pc:sldChg>
      <pc:sldChg chg="addSp modSp add mod">
        <pc:chgData name="Binjamin Barsch" userId="c77eb553-7a76-4d64-bd85-609552c945c6" providerId="ADAL" clId="{9831DDD1-DAD0-4BCE-B86E-EEA19682E251}" dt="2024-09-21T05:03:10.746" v="5400" actId="1076"/>
        <pc:sldMkLst>
          <pc:docMk/>
          <pc:sldMk cId="2632061518" sldId="731"/>
        </pc:sldMkLst>
        <pc:picChg chg="add mod">
          <ac:chgData name="Binjamin Barsch" userId="c77eb553-7a76-4d64-bd85-609552c945c6" providerId="ADAL" clId="{9831DDD1-DAD0-4BCE-B86E-EEA19682E251}" dt="2024-09-21T00:01:08.353" v="1645" actId="1076"/>
          <ac:picMkLst>
            <pc:docMk/>
            <pc:sldMk cId="2632061518" sldId="731"/>
            <ac:picMk id="3" creationId="{18D13324-C42E-370B-D8E4-8B17BE689B24}"/>
          </ac:picMkLst>
        </pc:picChg>
        <pc:picChg chg="add mod">
          <ac:chgData name="Binjamin Barsch" userId="c77eb553-7a76-4d64-bd85-609552c945c6" providerId="ADAL" clId="{9831DDD1-DAD0-4BCE-B86E-EEA19682E251}" dt="2024-09-21T00:01:26.139" v="1647" actId="1076"/>
          <ac:picMkLst>
            <pc:docMk/>
            <pc:sldMk cId="2632061518" sldId="731"/>
            <ac:picMk id="6" creationId="{6F92C490-88FD-67CE-C6C9-542B13C199AA}"/>
          </ac:picMkLst>
        </pc:picChg>
        <pc:picChg chg="add mod">
          <ac:chgData name="Binjamin Barsch" userId="c77eb553-7a76-4d64-bd85-609552c945c6" providerId="ADAL" clId="{9831DDD1-DAD0-4BCE-B86E-EEA19682E251}" dt="2024-09-21T05:03:10.746" v="5400" actId="1076"/>
          <ac:picMkLst>
            <pc:docMk/>
            <pc:sldMk cId="2632061518" sldId="731"/>
            <ac:picMk id="7" creationId="{894FDC86-CDAB-6538-1E7A-545B59C11CD4}"/>
          </ac:picMkLst>
        </pc:picChg>
      </pc:sldChg>
      <pc:sldChg chg="del">
        <pc:chgData name="Binjamin Barsch" userId="c77eb553-7a76-4d64-bd85-609552c945c6" providerId="ADAL" clId="{9831DDD1-DAD0-4BCE-B86E-EEA19682E251}" dt="2024-09-20T15:23:57.799" v="450" actId="47"/>
        <pc:sldMkLst>
          <pc:docMk/>
          <pc:sldMk cId="1989860073" sldId="785"/>
        </pc:sldMkLst>
      </pc:sldChg>
      <pc:sldChg chg="del">
        <pc:chgData name="Binjamin Barsch" userId="c77eb553-7a76-4d64-bd85-609552c945c6" providerId="ADAL" clId="{9831DDD1-DAD0-4BCE-B86E-EEA19682E251}" dt="2024-09-20T15:23:52.334" v="449" actId="47"/>
        <pc:sldMkLst>
          <pc:docMk/>
          <pc:sldMk cId="3479718257" sldId="1076"/>
        </pc:sldMkLst>
      </pc:sldChg>
      <pc:sldChg chg="modSp add del mod">
        <pc:chgData name="Binjamin Barsch" userId="c77eb553-7a76-4d64-bd85-609552c945c6" providerId="ADAL" clId="{9831DDD1-DAD0-4BCE-B86E-EEA19682E251}" dt="2024-09-21T00:04:09.233" v="1692" actId="47"/>
        <pc:sldMkLst>
          <pc:docMk/>
          <pc:sldMk cId="4178503243" sldId="1077"/>
        </pc:sldMkLst>
        <pc:spChg chg="mod">
          <ac:chgData name="Binjamin Barsch" userId="c77eb553-7a76-4d64-bd85-609552c945c6" providerId="ADAL" clId="{9831DDD1-DAD0-4BCE-B86E-EEA19682E251}" dt="2024-09-20T15:23:34.926" v="410" actId="1076"/>
          <ac:spMkLst>
            <pc:docMk/>
            <pc:sldMk cId="4178503243" sldId="1077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0T15:23:45.533" v="447" actId="6549"/>
          <ac:spMkLst>
            <pc:docMk/>
            <pc:sldMk cId="4178503243" sldId="1077"/>
            <ac:spMk id="4" creationId="{ED66225A-9549-D172-B25B-1A617FA3CB51}"/>
          </ac:spMkLst>
        </pc:spChg>
      </pc:sldChg>
      <pc:sldChg chg="del">
        <pc:chgData name="Binjamin Barsch" userId="c77eb553-7a76-4d64-bd85-609552c945c6" providerId="ADAL" clId="{9831DDD1-DAD0-4BCE-B86E-EEA19682E251}" dt="2024-09-20T15:23:52.334" v="449" actId="47"/>
        <pc:sldMkLst>
          <pc:docMk/>
          <pc:sldMk cId="3420939366" sldId="1079"/>
        </pc:sldMkLst>
      </pc:sldChg>
      <pc:sldChg chg="modSp del mod">
        <pc:chgData name="Binjamin Barsch" userId="c77eb553-7a76-4d64-bd85-609552c945c6" providerId="ADAL" clId="{9831DDD1-DAD0-4BCE-B86E-EEA19682E251}" dt="2024-09-21T00:01:30.935" v="1648" actId="47"/>
        <pc:sldMkLst>
          <pc:docMk/>
          <pc:sldMk cId="0" sldId="9617"/>
        </pc:sldMkLst>
        <pc:spChg chg="mod">
          <ac:chgData name="Binjamin Barsch" userId="c77eb553-7a76-4d64-bd85-609552c945c6" providerId="ADAL" clId="{9831DDD1-DAD0-4BCE-B86E-EEA19682E251}" dt="2024-09-20T15:19:28.927" v="128" actId="6549"/>
          <ac:spMkLst>
            <pc:docMk/>
            <pc:sldMk cId="0" sldId="9617"/>
            <ac:spMk id="2" creationId="{C1218A7D-4B2A-E521-7582-B88614FEFF1E}"/>
          </ac:spMkLst>
        </pc:spChg>
        <pc:spChg chg="mod">
          <ac:chgData name="Binjamin Barsch" userId="c77eb553-7a76-4d64-bd85-609552c945c6" providerId="ADAL" clId="{9831DDD1-DAD0-4BCE-B86E-EEA19682E251}" dt="2024-09-20T15:18:58.686" v="47" actId="20577"/>
          <ac:spMkLst>
            <pc:docMk/>
            <pc:sldMk cId="0" sldId="9617"/>
            <ac:spMk id="85" creationId="{00000000-0000-0000-0000-000000000000}"/>
          </ac:spMkLst>
        </pc:spChg>
        <pc:spChg chg="mod">
          <ac:chgData name="Binjamin Barsch" userId="c77eb553-7a76-4d64-bd85-609552c945c6" providerId="ADAL" clId="{9831DDD1-DAD0-4BCE-B86E-EEA19682E251}" dt="2024-09-20T15:19:12.076" v="100" actId="6549"/>
          <ac:spMkLst>
            <pc:docMk/>
            <pc:sldMk cId="0" sldId="9617"/>
            <ac:spMk id="86" creationId="{00000000-0000-0000-0000-000000000000}"/>
          </ac:spMkLst>
        </pc:spChg>
      </pc:sldChg>
      <pc:sldChg chg="addSp modSp add del mod">
        <pc:chgData name="Binjamin Barsch" userId="c77eb553-7a76-4d64-bd85-609552c945c6" providerId="ADAL" clId="{9831DDD1-DAD0-4BCE-B86E-EEA19682E251}" dt="2024-09-20T15:32:07.834" v="589" actId="47"/>
        <pc:sldMkLst>
          <pc:docMk/>
          <pc:sldMk cId="567223901" sldId="9618"/>
        </pc:sldMkLst>
        <pc:spChg chg="mod">
          <ac:chgData name="Binjamin Barsch" userId="c77eb553-7a76-4d64-bd85-609552c945c6" providerId="ADAL" clId="{9831DDD1-DAD0-4BCE-B86E-EEA19682E251}" dt="2024-09-20T15:25:00.217" v="475" actId="20577"/>
          <ac:spMkLst>
            <pc:docMk/>
            <pc:sldMk cId="567223901" sldId="9618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0T15:25:10.324" v="494" actId="27636"/>
          <ac:spMkLst>
            <pc:docMk/>
            <pc:sldMk cId="567223901" sldId="9618"/>
            <ac:spMk id="4" creationId="{ED66225A-9549-D172-B25B-1A617FA3CB51}"/>
          </ac:spMkLst>
        </pc:spChg>
        <pc:spChg chg="add mod">
          <ac:chgData name="Binjamin Barsch" userId="c77eb553-7a76-4d64-bd85-609552c945c6" providerId="ADAL" clId="{9831DDD1-DAD0-4BCE-B86E-EEA19682E251}" dt="2024-09-20T15:26:03.247" v="499"/>
          <ac:spMkLst>
            <pc:docMk/>
            <pc:sldMk cId="567223901" sldId="9618"/>
            <ac:spMk id="6" creationId="{25D66B41-C0FA-8781-B9DB-71C8E1A508C8}"/>
          </ac:spMkLst>
        </pc:spChg>
        <pc:spChg chg="add mod">
          <ac:chgData name="Binjamin Barsch" userId="c77eb553-7a76-4d64-bd85-609552c945c6" providerId="ADAL" clId="{9831DDD1-DAD0-4BCE-B86E-EEA19682E251}" dt="2024-09-20T15:26:03.247" v="499"/>
          <ac:spMkLst>
            <pc:docMk/>
            <pc:sldMk cId="567223901" sldId="9618"/>
            <ac:spMk id="7" creationId="{92C7E8A1-6DC3-2A10-7AA6-44D8E39D7621}"/>
          </ac:spMkLst>
        </pc:spChg>
        <pc:grpChg chg="add mod">
          <ac:chgData name="Binjamin Barsch" userId="c77eb553-7a76-4d64-bd85-609552c945c6" providerId="ADAL" clId="{9831DDD1-DAD0-4BCE-B86E-EEA19682E251}" dt="2024-09-20T15:26:03.247" v="499"/>
          <ac:grpSpMkLst>
            <pc:docMk/>
            <pc:sldMk cId="567223901" sldId="9618"/>
            <ac:grpSpMk id="5" creationId="{4BF1CBDD-06BD-FA9E-63F3-52FC7756CD2B}"/>
          </ac:grpSpMkLst>
        </pc:grpChg>
      </pc:sldChg>
      <pc:sldChg chg="new del">
        <pc:chgData name="Binjamin Barsch" userId="c77eb553-7a76-4d64-bd85-609552c945c6" providerId="ADAL" clId="{9831DDD1-DAD0-4BCE-B86E-EEA19682E251}" dt="2024-09-20T15:32:42.509" v="593" actId="47"/>
        <pc:sldMkLst>
          <pc:docMk/>
          <pc:sldMk cId="497796235" sldId="9619"/>
        </pc:sldMkLst>
      </pc:sldChg>
      <pc:sldChg chg="addSp delSp modSp add mod ord">
        <pc:chgData name="Binjamin Barsch" userId="c77eb553-7a76-4d64-bd85-609552c945c6" providerId="ADAL" clId="{9831DDD1-DAD0-4BCE-B86E-EEA19682E251}" dt="2024-09-21T00:00:44.070" v="1641"/>
        <pc:sldMkLst>
          <pc:docMk/>
          <pc:sldMk cId="3065482007" sldId="9620"/>
        </pc:sldMkLst>
        <pc:spChg chg="mod">
          <ac:chgData name="Binjamin Barsch" userId="c77eb553-7a76-4d64-bd85-609552c945c6" providerId="ADAL" clId="{9831DDD1-DAD0-4BCE-B86E-EEA19682E251}" dt="2024-09-20T15:32:54.755" v="615" actId="20577"/>
          <ac:spMkLst>
            <pc:docMk/>
            <pc:sldMk cId="3065482007" sldId="9620"/>
            <ac:spMk id="2" creationId="{4977EA36-CBEC-E50E-C27B-7452E102D4A1}"/>
          </ac:spMkLst>
        </pc:spChg>
        <pc:spChg chg="del">
          <ac:chgData name="Binjamin Barsch" userId="c77eb553-7a76-4d64-bd85-609552c945c6" providerId="ADAL" clId="{9831DDD1-DAD0-4BCE-B86E-EEA19682E251}" dt="2024-09-20T15:32:58.105" v="616" actId="478"/>
          <ac:spMkLst>
            <pc:docMk/>
            <pc:sldMk cId="3065482007" sldId="9620"/>
            <ac:spMk id="4" creationId="{ED66225A-9549-D172-B25B-1A617FA3CB51}"/>
          </ac:spMkLst>
        </pc:spChg>
        <pc:picChg chg="add del mod">
          <ac:chgData name="Binjamin Barsch" userId="c77eb553-7a76-4d64-bd85-609552c945c6" providerId="ADAL" clId="{9831DDD1-DAD0-4BCE-B86E-EEA19682E251}" dt="2024-09-20T15:33:24.800" v="623" actId="478"/>
          <ac:picMkLst>
            <pc:docMk/>
            <pc:sldMk cId="3065482007" sldId="9620"/>
            <ac:picMk id="6" creationId="{E64A570B-5EE6-7C72-EBCC-60ECF2094057}"/>
          </ac:picMkLst>
        </pc:picChg>
        <pc:picChg chg="add mod">
          <ac:chgData name="Binjamin Barsch" userId="c77eb553-7a76-4d64-bd85-609552c945c6" providerId="ADAL" clId="{9831DDD1-DAD0-4BCE-B86E-EEA19682E251}" dt="2024-09-20T15:35:21.924" v="631" actId="1076"/>
          <ac:picMkLst>
            <pc:docMk/>
            <pc:sldMk cId="3065482007" sldId="9620"/>
            <ac:picMk id="8" creationId="{7BB1325C-1EF1-E2BA-047A-6D6CB24BF61D}"/>
          </ac:picMkLst>
        </pc:picChg>
        <pc:picChg chg="add del mod">
          <ac:chgData name="Binjamin Barsch" userId="c77eb553-7a76-4d64-bd85-609552c945c6" providerId="ADAL" clId="{9831DDD1-DAD0-4BCE-B86E-EEA19682E251}" dt="2024-09-20T15:35:12.499" v="627" actId="478"/>
          <ac:picMkLst>
            <pc:docMk/>
            <pc:sldMk cId="3065482007" sldId="9620"/>
            <ac:picMk id="10" creationId="{6B37D69D-D15A-F0DB-282B-DF023E95972E}"/>
          </ac:picMkLst>
        </pc:picChg>
        <pc:picChg chg="add mod">
          <ac:chgData name="Binjamin Barsch" userId="c77eb553-7a76-4d64-bd85-609552c945c6" providerId="ADAL" clId="{9831DDD1-DAD0-4BCE-B86E-EEA19682E251}" dt="2024-09-20T15:33:38.320" v="626" actId="1076"/>
          <ac:picMkLst>
            <pc:docMk/>
            <pc:sldMk cId="3065482007" sldId="9620"/>
            <ac:picMk id="12" creationId="{0120E358-0B43-490C-434D-C4C625CE2F5F}"/>
          </ac:picMkLst>
        </pc:picChg>
        <pc:picChg chg="add mod">
          <ac:chgData name="Binjamin Barsch" userId="c77eb553-7a76-4d64-bd85-609552c945c6" providerId="ADAL" clId="{9831DDD1-DAD0-4BCE-B86E-EEA19682E251}" dt="2024-09-20T15:35:19.640" v="630" actId="1076"/>
          <ac:picMkLst>
            <pc:docMk/>
            <pc:sldMk cId="3065482007" sldId="9620"/>
            <ac:picMk id="14" creationId="{894548F5-82BD-426A-A657-D617B4B89756}"/>
          </ac:picMkLst>
        </pc:picChg>
      </pc:sldChg>
      <pc:sldChg chg="addSp delSp modSp new add del mod ord">
        <pc:chgData name="Binjamin Barsch" userId="c77eb553-7a76-4d64-bd85-609552c945c6" providerId="ADAL" clId="{9831DDD1-DAD0-4BCE-B86E-EEA19682E251}" dt="2024-09-21T00:03:14.347" v="1685"/>
        <pc:sldMkLst>
          <pc:docMk/>
          <pc:sldMk cId="4198717922" sldId="9621"/>
        </pc:sldMkLst>
        <pc:spChg chg="add mod">
          <ac:chgData name="Binjamin Barsch" userId="c77eb553-7a76-4d64-bd85-609552c945c6" providerId="ADAL" clId="{9831DDD1-DAD0-4BCE-B86E-EEA19682E251}" dt="2024-09-21T00:02:59.070" v="1683" actId="1076"/>
          <ac:spMkLst>
            <pc:docMk/>
            <pc:sldMk cId="4198717922" sldId="9621"/>
            <ac:spMk id="6" creationId="{DE82C910-D2F0-7DC3-FB23-6F6BF7E1FB0D}"/>
          </ac:spMkLst>
        </pc:spChg>
        <pc:spChg chg="add mod">
          <ac:chgData name="Binjamin Barsch" userId="c77eb553-7a76-4d64-bd85-609552c945c6" providerId="ADAL" clId="{9831DDD1-DAD0-4BCE-B86E-EEA19682E251}" dt="2024-09-20T15:48:52.316" v="752"/>
          <ac:spMkLst>
            <pc:docMk/>
            <pc:sldMk cId="4198717922" sldId="9621"/>
            <ac:spMk id="7" creationId="{15B8FA76-C5C4-8A0C-86B8-59D03C0C33A7}"/>
          </ac:spMkLst>
        </pc:spChg>
        <pc:picChg chg="add del mod">
          <ac:chgData name="Binjamin Barsch" userId="c77eb553-7a76-4d64-bd85-609552c945c6" providerId="ADAL" clId="{9831DDD1-DAD0-4BCE-B86E-EEA19682E251}" dt="2024-09-20T15:42:22.187" v="657" actId="478"/>
          <ac:picMkLst>
            <pc:docMk/>
            <pc:sldMk cId="4198717922" sldId="9621"/>
            <ac:picMk id="3" creationId="{37E1C1AA-2A36-F48C-E657-F65ECCAFC9AD}"/>
          </ac:picMkLst>
        </pc:picChg>
        <pc:picChg chg="add mod">
          <ac:chgData name="Binjamin Barsch" userId="c77eb553-7a76-4d64-bd85-609552c945c6" providerId="ADAL" clId="{9831DDD1-DAD0-4BCE-B86E-EEA19682E251}" dt="2024-09-20T15:48:44.174" v="751" actId="1076"/>
          <ac:picMkLst>
            <pc:docMk/>
            <pc:sldMk cId="4198717922" sldId="9621"/>
            <ac:picMk id="5" creationId="{0B3F83EA-B011-7AF3-7DF5-1775DA5CC16E}"/>
          </ac:picMkLst>
        </pc:picChg>
        <pc:picChg chg="add mod">
          <ac:chgData name="Binjamin Barsch" userId="c77eb553-7a76-4d64-bd85-609552c945c6" providerId="ADAL" clId="{9831DDD1-DAD0-4BCE-B86E-EEA19682E251}" dt="2024-09-20T15:51:49.183" v="757" actId="1076"/>
          <ac:picMkLst>
            <pc:docMk/>
            <pc:sldMk cId="4198717922" sldId="9621"/>
            <ac:picMk id="9" creationId="{56288404-2C0E-FF79-C610-330913AD4447}"/>
          </ac:picMkLst>
        </pc:picChg>
      </pc:sldChg>
      <pc:sldChg chg="addSp delSp modSp add del mod ord">
        <pc:chgData name="Binjamin Barsch" userId="c77eb553-7a76-4d64-bd85-609552c945c6" providerId="ADAL" clId="{9831DDD1-DAD0-4BCE-B86E-EEA19682E251}" dt="2024-09-21T05:05:10.880" v="5405" actId="1076"/>
        <pc:sldMkLst>
          <pc:docMk/>
          <pc:sldMk cId="980538567" sldId="9622"/>
        </pc:sldMkLst>
        <pc:spChg chg="add mod">
          <ac:chgData name="Binjamin Barsch" userId="c77eb553-7a76-4d64-bd85-609552c945c6" providerId="ADAL" clId="{9831DDD1-DAD0-4BCE-B86E-EEA19682E251}" dt="2024-09-20T15:38:25.805" v="640" actId="767"/>
          <ac:spMkLst>
            <pc:docMk/>
            <pc:sldMk cId="980538567" sldId="9622"/>
            <ac:spMk id="4" creationId="{1F264043-347B-F94E-B8E7-87EDEA37D84F}"/>
          </ac:spMkLst>
        </pc:spChg>
        <pc:spChg chg="add mod">
          <ac:chgData name="Binjamin Barsch" userId="c77eb553-7a76-4d64-bd85-609552c945c6" providerId="ADAL" clId="{9831DDD1-DAD0-4BCE-B86E-EEA19682E251}" dt="2024-09-21T00:02:29.130" v="1658" actId="1076"/>
          <ac:spMkLst>
            <pc:docMk/>
            <pc:sldMk cId="980538567" sldId="9622"/>
            <ac:spMk id="4" creationId="{C60C451F-7CEE-2974-F0A7-6D24562FE32E}"/>
          </ac:spMkLst>
        </pc:spChg>
        <pc:spChg chg="add mod">
          <ac:chgData name="Binjamin Barsch" userId="c77eb553-7a76-4d64-bd85-609552c945c6" providerId="ADAL" clId="{9831DDD1-DAD0-4BCE-B86E-EEA19682E251}" dt="2024-09-21T00:03:43.855" v="1691" actId="113"/>
          <ac:spMkLst>
            <pc:docMk/>
            <pc:sldMk cId="980538567" sldId="9622"/>
            <ac:spMk id="5" creationId="{F21A43D2-A1CD-4AC4-FD8D-AC645BE3D143}"/>
          </ac:spMkLst>
        </pc:spChg>
        <pc:picChg chg="add mod">
          <ac:chgData name="Binjamin Barsch" userId="c77eb553-7a76-4d64-bd85-609552c945c6" providerId="ADAL" clId="{9831DDD1-DAD0-4BCE-B86E-EEA19682E251}" dt="2024-09-21T05:04:25.363" v="5401" actId="1076"/>
          <ac:picMkLst>
            <pc:docMk/>
            <pc:sldMk cId="980538567" sldId="9622"/>
            <ac:picMk id="7" creationId="{034DCB63-6C95-02AF-4108-34837126B9AD}"/>
          </ac:picMkLst>
        </pc:picChg>
        <pc:picChg chg="del">
          <ac:chgData name="Binjamin Barsch" userId="c77eb553-7a76-4d64-bd85-609552c945c6" providerId="ADAL" clId="{9831DDD1-DAD0-4BCE-B86E-EEA19682E251}" dt="2024-09-20T15:37:49.745" v="635" actId="478"/>
          <ac:picMkLst>
            <pc:docMk/>
            <pc:sldMk cId="980538567" sldId="9622"/>
            <ac:picMk id="8" creationId="{7BB1325C-1EF1-E2BA-047A-6D6CB24BF61D}"/>
          </ac:picMkLst>
        </pc:picChg>
        <pc:picChg chg="add mod">
          <ac:chgData name="Binjamin Barsch" userId="c77eb553-7a76-4d64-bd85-609552c945c6" providerId="ADAL" clId="{9831DDD1-DAD0-4BCE-B86E-EEA19682E251}" dt="2024-09-21T05:05:10.880" v="5405" actId="1076"/>
          <ac:picMkLst>
            <pc:docMk/>
            <pc:sldMk cId="980538567" sldId="9622"/>
            <ac:picMk id="8" creationId="{E4D85521-B613-089A-88D5-4AAC735D3021}"/>
          </ac:picMkLst>
        </pc:picChg>
        <pc:picChg chg="del">
          <ac:chgData name="Binjamin Barsch" userId="c77eb553-7a76-4d64-bd85-609552c945c6" providerId="ADAL" clId="{9831DDD1-DAD0-4BCE-B86E-EEA19682E251}" dt="2024-09-20T15:37:51.471" v="636" actId="478"/>
          <ac:picMkLst>
            <pc:docMk/>
            <pc:sldMk cId="980538567" sldId="9622"/>
            <ac:picMk id="12" creationId="{0120E358-0B43-490C-434D-C4C625CE2F5F}"/>
          </ac:picMkLst>
        </pc:picChg>
        <pc:picChg chg="del">
          <ac:chgData name="Binjamin Barsch" userId="c77eb553-7a76-4d64-bd85-609552c945c6" providerId="ADAL" clId="{9831DDD1-DAD0-4BCE-B86E-EEA19682E251}" dt="2024-09-20T15:37:47.699" v="634" actId="478"/>
          <ac:picMkLst>
            <pc:docMk/>
            <pc:sldMk cId="980538567" sldId="9622"/>
            <ac:picMk id="14" creationId="{894548F5-82BD-426A-A657-D617B4B89756}"/>
          </ac:picMkLst>
        </pc:picChg>
      </pc:sldChg>
      <pc:sldChg chg="modSp add del mod">
        <pc:chgData name="Binjamin Barsch" userId="c77eb553-7a76-4d64-bd85-609552c945c6" providerId="ADAL" clId="{9831DDD1-DAD0-4BCE-B86E-EEA19682E251}" dt="2024-09-21T00:02:32.555" v="1659" actId="47"/>
        <pc:sldMkLst>
          <pc:docMk/>
          <pc:sldMk cId="99563624" sldId="9623"/>
        </pc:sldMkLst>
        <pc:spChg chg="mod">
          <ac:chgData name="Binjamin Barsch" userId="c77eb553-7a76-4d64-bd85-609552c945c6" providerId="ADAL" clId="{9831DDD1-DAD0-4BCE-B86E-EEA19682E251}" dt="2024-09-20T15:43:11.042" v="742" actId="313"/>
          <ac:spMkLst>
            <pc:docMk/>
            <pc:sldMk cId="99563624" sldId="9623"/>
            <ac:spMk id="5" creationId="{F21A43D2-A1CD-4AC4-FD8D-AC645BE3D143}"/>
          </ac:spMkLst>
        </pc:spChg>
      </pc:sldChg>
      <pc:sldChg chg="new del">
        <pc:chgData name="Binjamin Barsch" userId="c77eb553-7a76-4d64-bd85-609552c945c6" providerId="ADAL" clId="{9831DDD1-DAD0-4BCE-B86E-EEA19682E251}" dt="2024-09-20T23:25:46.196" v="762" actId="47"/>
        <pc:sldMkLst>
          <pc:docMk/>
          <pc:sldMk cId="1033389700" sldId="9624"/>
        </pc:sldMkLst>
      </pc:sldChg>
      <pc:sldChg chg="addSp modSp add mod ord">
        <pc:chgData name="Binjamin Barsch" userId="c77eb553-7a76-4d64-bd85-609552c945c6" providerId="ADAL" clId="{9831DDD1-DAD0-4BCE-B86E-EEA19682E251}" dt="2024-09-21T06:31:47.383" v="5762" actId="20577"/>
        <pc:sldMkLst>
          <pc:docMk/>
          <pc:sldMk cId="3878038180" sldId="9625"/>
        </pc:sldMkLst>
        <pc:spChg chg="mod">
          <ac:chgData name="Binjamin Barsch" userId="c77eb553-7a76-4d64-bd85-609552c945c6" providerId="ADAL" clId="{9831DDD1-DAD0-4BCE-B86E-EEA19682E251}" dt="2024-09-20T23:26:31.600" v="767"/>
          <ac:spMkLst>
            <pc:docMk/>
            <pc:sldMk cId="3878038180" sldId="9625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6:31:47.383" v="5762" actId="20577"/>
          <ac:spMkLst>
            <pc:docMk/>
            <pc:sldMk cId="3878038180" sldId="9625"/>
            <ac:spMk id="4" creationId="{ED66225A-9549-D172-B25B-1A617FA3CB51}"/>
          </ac:spMkLst>
        </pc:spChg>
        <pc:picChg chg="add mod ord">
          <ac:chgData name="Binjamin Barsch" userId="c77eb553-7a76-4d64-bd85-609552c945c6" providerId="ADAL" clId="{9831DDD1-DAD0-4BCE-B86E-EEA19682E251}" dt="2024-09-21T06:31:38.365" v="5760" actId="1076"/>
          <ac:picMkLst>
            <pc:docMk/>
            <pc:sldMk cId="3878038180" sldId="9625"/>
            <ac:picMk id="6" creationId="{C027B090-26ED-98F6-6890-B96D763B5D98}"/>
          </ac:picMkLst>
        </pc:picChg>
      </pc:sldChg>
      <pc:sldChg chg="modSp add mod ord">
        <pc:chgData name="Binjamin Barsch" userId="c77eb553-7a76-4d64-bd85-609552c945c6" providerId="ADAL" clId="{9831DDD1-DAD0-4BCE-B86E-EEA19682E251}" dt="2024-09-20T23:26:14.121" v="766"/>
        <pc:sldMkLst>
          <pc:docMk/>
          <pc:sldMk cId="469396941" sldId="9626"/>
        </pc:sldMkLst>
        <pc:spChg chg="mod">
          <ac:chgData name="Binjamin Barsch" userId="c77eb553-7a76-4d64-bd85-609552c945c6" providerId="ADAL" clId="{9831DDD1-DAD0-4BCE-B86E-EEA19682E251}" dt="2024-09-20T23:26:14.121" v="766"/>
          <ac:spMkLst>
            <pc:docMk/>
            <pc:sldMk cId="469396941" sldId="9626"/>
            <ac:spMk id="86" creationId="{00000000-0000-0000-0000-000000000000}"/>
          </ac:spMkLst>
        </pc:spChg>
      </pc:sldChg>
      <pc:sldChg chg="addSp modSp add mod">
        <pc:chgData name="Binjamin Barsch" userId="c77eb553-7a76-4d64-bd85-609552c945c6" providerId="ADAL" clId="{9831DDD1-DAD0-4BCE-B86E-EEA19682E251}" dt="2024-09-21T05:08:51.554" v="5417" actId="14100"/>
        <pc:sldMkLst>
          <pc:docMk/>
          <pc:sldMk cId="4004435703" sldId="9627"/>
        </pc:sldMkLst>
        <pc:spChg chg="mod">
          <ac:chgData name="Binjamin Barsch" userId="c77eb553-7a76-4d64-bd85-609552c945c6" providerId="ADAL" clId="{9831DDD1-DAD0-4BCE-B86E-EEA19682E251}" dt="2024-09-20T23:29:55.422" v="827" actId="255"/>
          <ac:spMkLst>
            <pc:docMk/>
            <pc:sldMk cId="4004435703" sldId="9627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0T23:43:52.913" v="1394" actId="20577"/>
          <ac:spMkLst>
            <pc:docMk/>
            <pc:sldMk cId="4004435703" sldId="9627"/>
            <ac:spMk id="4" creationId="{ED66225A-9549-D172-B25B-1A617FA3CB51}"/>
          </ac:spMkLst>
        </pc:spChg>
        <pc:picChg chg="add mod">
          <ac:chgData name="Binjamin Barsch" userId="c77eb553-7a76-4d64-bd85-609552c945c6" providerId="ADAL" clId="{9831DDD1-DAD0-4BCE-B86E-EEA19682E251}" dt="2024-09-21T05:08:51.554" v="5417" actId="14100"/>
          <ac:picMkLst>
            <pc:docMk/>
            <pc:sldMk cId="4004435703" sldId="9627"/>
            <ac:picMk id="6" creationId="{6554956C-8ECB-8955-38A7-D404B2E11B44}"/>
          </ac:picMkLst>
        </pc:picChg>
      </pc:sldChg>
      <pc:sldChg chg="modSp add del mod">
        <pc:chgData name="Binjamin Barsch" userId="c77eb553-7a76-4d64-bd85-609552c945c6" providerId="ADAL" clId="{9831DDD1-DAD0-4BCE-B86E-EEA19682E251}" dt="2024-09-20T23:32:51.139" v="863" actId="47"/>
        <pc:sldMkLst>
          <pc:docMk/>
          <pc:sldMk cId="1653366334" sldId="9628"/>
        </pc:sldMkLst>
        <pc:spChg chg="mod">
          <ac:chgData name="Binjamin Barsch" userId="c77eb553-7a76-4d64-bd85-609552c945c6" providerId="ADAL" clId="{9831DDD1-DAD0-4BCE-B86E-EEA19682E251}" dt="2024-09-20T23:30:03.402" v="828" actId="255"/>
          <ac:spMkLst>
            <pc:docMk/>
            <pc:sldMk cId="1653366334" sldId="9628"/>
            <ac:spMk id="2" creationId="{4977EA36-CBEC-E50E-C27B-7452E102D4A1}"/>
          </ac:spMkLst>
        </pc:spChg>
      </pc:sldChg>
      <pc:sldChg chg="addSp delSp modSp add mod">
        <pc:chgData name="Binjamin Barsch" userId="c77eb553-7a76-4d64-bd85-609552c945c6" providerId="ADAL" clId="{9831DDD1-DAD0-4BCE-B86E-EEA19682E251}" dt="2024-09-21T05:11:09.831" v="5425" actId="1076"/>
        <pc:sldMkLst>
          <pc:docMk/>
          <pc:sldMk cId="337670012" sldId="9629"/>
        </pc:sldMkLst>
        <pc:spChg chg="mod">
          <ac:chgData name="Binjamin Barsch" userId="c77eb553-7a76-4d64-bd85-609552c945c6" providerId="ADAL" clId="{9831DDD1-DAD0-4BCE-B86E-EEA19682E251}" dt="2024-09-20T23:34:26.239" v="902" actId="20577"/>
          <ac:spMkLst>
            <pc:docMk/>
            <pc:sldMk cId="337670012" sldId="9629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0T23:43:17.932" v="1362" actId="12"/>
          <ac:spMkLst>
            <pc:docMk/>
            <pc:sldMk cId="337670012" sldId="9629"/>
            <ac:spMk id="4" creationId="{ED66225A-9549-D172-B25B-1A617FA3CB51}"/>
          </ac:spMkLst>
        </pc:spChg>
        <pc:spChg chg="add">
          <ac:chgData name="Binjamin Barsch" userId="c77eb553-7a76-4d64-bd85-609552c945c6" providerId="ADAL" clId="{9831DDD1-DAD0-4BCE-B86E-EEA19682E251}" dt="2024-09-20T23:31:07.536" v="834"/>
          <ac:spMkLst>
            <pc:docMk/>
            <pc:sldMk cId="337670012" sldId="9629"/>
            <ac:spMk id="5" creationId="{EBD8A4AD-C33D-A383-9B78-B8596573F447}"/>
          </ac:spMkLst>
        </pc:spChg>
        <pc:spChg chg="add">
          <ac:chgData name="Binjamin Barsch" userId="c77eb553-7a76-4d64-bd85-609552c945c6" providerId="ADAL" clId="{9831DDD1-DAD0-4BCE-B86E-EEA19682E251}" dt="2024-09-20T23:31:09.687" v="835"/>
          <ac:spMkLst>
            <pc:docMk/>
            <pc:sldMk cId="337670012" sldId="9629"/>
            <ac:spMk id="6" creationId="{77C6A86D-ADC5-38D3-2E72-F74448D20501}"/>
          </ac:spMkLst>
        </pc:spChg>
        <pc:spChg chg="add">
          <ac:chgData name="Binjamin Barsch" userId="c77eb553-7a76-4d64-bd85-609552c945c6" providerId="ADAL" clId="{9831DDD1-DAD0-4BCE-B86E-EEA19682E251}" dt="2024-09-20T23:31:32.341" v="840"/>
          <ac:spMkLst>
            <pc:docMk/>
            <pc:sldMk cId="337670012" sldId="9629"/>
            <ac:spMk id="7" creationId="{BC117E08-BA32-CDC5-C754-0F3334C3309B}"/>
          </ac:spMkLst>
        </pc:spChg>
        <pc:picChg chg="add del mod">
          <ac:chgData name="Binjamin Barsch" userId="c77eb553-7a76-4d64-bd85-609552c945c6" providerId="ADAL" clId="{9831DDD1-DAD0-4BCE-B86E-EEA19682E251}" dt="2024-09-21T05:11:03.533" v="5422" actId="478"/>
          <ac:picMkLst>
            <pc:docMk/>
            <pc:sldMk cId="337670012" sldId="9629"/>
            <ac:picMk id="9" creationId="{63E1B444-440E-2640-30BE-E055C04357D3}"/>
          </ac:picMkLst>
        </pc:picChg>
        <pc:picChg chg="add mod">
          <ac:chgData name="Binjamin Barsch" userId="c77eb553-7a76-4d64-bd85-609552c945c6" providerId="ADAL" clId="{9831DDD1-DAD0-4BCE-B86E-EEA19682E251}" dt="2024-09-21T05:11:09.831" v="5425" actId="1076"/>
          <ac:picMkLst>
            <pc:docMk/>
            <pc:sldMk cId="337670012" sldId="9629"/>
            <ac:picMk id="11" creationId="{D4D05C53-95A2-1693-54BC-0E82B5B0B0AB}"/>
          </ac:picMkLst>
        </pc:picChg>
      </pc:sldChg>
      <pc:sldChg chg="addSp modSp add mod">
        <pc:chgData name="Binjamin Barsch" userId="c77eb553-7a76-4d64-bd85-609552c945c6" providerId="ADAL" clId="{9831DDD1-DAD0-4BCE-B86E-EEA19682E251}" dt="2024-09-21T05:15:20.568" v="5451" actId="1076"/>
        <pc:sldMkLst>
          <pc:docMk/>
          <pc:sldMk cId="873407765" sldId="9630"/>
        </pc:sldMkLst>
        <pc:spChg chg="mod">
          <ac:chgData name="Binjamin Barsch" userId="c77eb553-7a76-4d64-bd85-609552c945c6" providerId="ADAL" clId="{9831DDD1-DAD0-4BCE-B86E-EEA19682E251}" dt="2024-09-21T05:12:59.246" v="5438" actId="20577"/>
          <ac:spMkLst>
            <pc:docMk/>
            <pc:sldMk cId="873407765" sldId="9630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0T23:43:09.775" v="1361" actId="12"/>
          <ac:spMkLst>
            <pc:docMk/>
            <pc:sldMk cId="873407765" sldId="9630"/>
            <ac:spMk id="4" creationId="{ED66225A-9549-D172-B25B-1A617FA3CB51}"/>
          </ac:spMkLst>
        </pc:spChg>
        <pc:picChg chg="add mod">
          <ac:chgData name="Binjamin Barsch" userId="c77eb553-7a76-4d64-bd85-609552c945c6" providerId="ADAL" clId="{9831DDD1-DAD0-4BCE-B86E-EEA19682E251}" dt="2024-09-21T05:14:19.661" v="5444" actId="14100"/>
          <ac:picMkLst>
            <pc:docMk/>
            <pc:sldMk cId="873407765" sldId="9630"/>
            <ac:picMk id="6" creationId="{9F641299-9BA7-335D-FC78-6A78F1AD99F7}"/>
          </ac:picMkLst>
        </pc:picChg>
        <pc:picChg chg="add mod">
          <ac:chgData name="Binjamin Barsch" userId="c77eb553-7a76-4d64-bd85-609552c945c6" providerId="ADAL" clId="{9831DDD1-DAD0-4BCE-B86E-EEA19682E251}" dt="2024-09-21T05:14:45.508" v="5448" actId="1076"/>
          <ac:picMkLst>
            <pc:docMk/>
            <pc:sldMk cId="873407765" sldId="9630"/>
            <ac:picMk id="8" creationId="{DE5583D8-3063-0F6A-A412-BDE6E8187485}"/>
          </ac:picMkLst>
        </pc:picChg>
        <pc:picChg chg="add mod">
          <ac:chgData name="Binjamin Barsch" userId="c77eb553-7a76-4d64-bd85-609552c945c6" providerId="ADAL" clId="{9831DDD1-DAD0-4BCE-B86E-EEA19682E251}" dt="2024-09-21T05:15:20.568" v="5451" actId="1076"/>
          <ac:picMkLst>
            <pc:docMk/>
            <pc:sldMk cId="873407765" sldId="9630"/>
            <ac:picMk id="10" creationId="{7521DFFD-CE72-68F1-6C63-10E005765147}"/>
          </ac:picMkLst>
        </pc:picChg>
      </pc:sldChg>
      <pc:sldChg chg="new del">
        <pc:chgData name="Binjamin Barsch" userId="c77eb553-7a76-4d64-bd85-609552c945c6" providerId="ADAL" clId="{9831DDD1-DAD0-4BCE-B86E-EEA19682E251}" dt="2024-09-20T23:32:58.838" v="865" actId="47"/>
        <pc:sldMkLst>
          <pc:docMk/>
          <pc:sldMk cId="3481876724" sldId="9630"/>
        </pc:sldMkLst>
      </pc:sldChg>
      <pc:sldChg chg="addSp delSp modSp add mod">
        <pc:chgData name="Binjamin Barsch" userId="c77eb553-7a76-4d64-bd85-609552c945c6" providerId="ADAL" clId="{9831DDD1-DAD0-4BCE-B86E-EEA19682E251}" dt="2024-09-21T06:21:43.602" v="5741" actId="1076"/>
        <pc:sldMkLst>
          <pc:docMk/>
          <pc:sldMk cId="2400456292" sldId="9631"/>
        </pc:sldMkLst>
        <pc:spChg chg="mod">
          <ac:chgData name="Binjamin Barsch" userId="c77eb553-7a76-4d64-bd85-609552c945c6" providerId="ADAL" clId="{9831DDD1-DAD0-4BCE-B86E-EEA19682E251}" dt="2024-09-20T23:36:58.486" v="958" actId="20577"/>
          <ac:spMkLst>
            <pc:docMk/>
            <pc:sldMk cId="2400456292" sldId="9631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6:21:12.836" v="5733" actId="27636"/>
          <ac:spMkLst>
            <pc:docMk/>
            <pc:sldMk cId="2400456292" sldId="9631"/>
            <ac:spMk id="4" creationId="{ED66225A-9549-D172-B25B-1A617FA3CB51}"/>
          </ac:spMkLst>
        </pc:spChg>
        <pc:picChg chg="add del mod">
          <ac:chgData name="Binjamin Barsch" userId="c77eb553-7a76-4d64-bd85-609552c945c6" providerId="ADAL" clId="{9831DDD1-DAD0-4BCE-B86E-EEA19682E251}" dt="2024-09-21T05:15:52.631" v="5455" actId="22"/>
          <ac:picMkLst>
            <pc:docMk/>
            <pc:sldMk cId="2400456292" sldId="9631"/>
            <ac:picMk id="6" creationId="{FF5965CC-81C1-F283-E241-4ADCB408227A}"/>
          </ac:picMkLst>
        </pc:picChg>
        <pc:picChg chg="add del mod">
          <ac:chgData name="Binjamin Barsch" userId="c77eb553-7a76-4d64-bd85-609552c945c6" providerId="ADAL" clId="{9831DDD1-DAD0-4BCE-B86E-EEA19682E251}" dt="2024-09-21T06:21:38.007" v="5739" actId="478"/>
          <ac:picMkLst>
            <pc:docMk/>
            <pc:sldMk cId="2400456292" sldId="9631"/>
            <ac:picMk id="8" creationId="{F5FE15F4-775B-2614-3D5D-EE551580E509}"/>
          </ac:picMkLst>
        </pc:picChg>
        <pc:picChg chg="add mod">
          <ac:chgData name="Binjamin Barsch" userId="c77eb553-7a76-4d64-bd85-609552c945c6" providerId="ADAL" clId="{9831DDD1-DAD0-4BCE-B86E-EEA19682E251}" dt="2024-09-21T06:21:43.602" v="5741" actId="1076"/>
          <ac:picMkLst>
            <pc:docMk/>
            <pc:sldMk cId="2400456292" sldId="9631"/>
            <ac:picMk id="10" creationId="{FC9A3DEA-81BB-BFFF-6139-5F6716ABD12E}"/>
          </ac:picMkLst>
        </pc:picChg>
      </pc:sldChg>
      <pc:sldChg chg="addSp modSp add mod">
        <pc:chgData name="Binjamin Barsch" userId="c77eb553-7a76-4d64-bd85-609552c945c6" providerId="ADAL" clId="{9831DDD1-DAD0-4BCE-B86E-EEA19682E251}" dt="2024-09-21T06:22:56.909" v="5743" actId="14100"/>
        <pc:sldMkLst>
          <pc:docMk/>
          <pc:sldMk cId="4037738777" sldId="9632"/>
        </pc:sldMkLst>
        <pc:spChg chg="mod">
          <ac:chgData name="Binjamin Barsch" userId="c77eb553-7a76-4d64-bd85-609552c945c6" providerId="ADAL" clId="{9831DDD1-DAD0-4BCE-B86E-EEA19682E251}" dt="2024-09-20T23:40:35.586" v="1300" actId="20577"/>
          <ac:spMkLst>
            <pc:docMk/>
            <pc:sldMk cId="4037738777" sldId="9632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0T23:41:23.242" v="1338"/>
          <ac:spMkLst>
            <pc:docMk/>
            <pc:sldMk cId="4037738777" sldId="9632"/>
            <ac:spMk id="3" creationId="{E5B88237-5A8E-CDC7-3D73-0458A41E0630}"/>
          </ac:spMkLst>
        </pc:spChg>
        <pc:spChg chg="mod">
          <ac:chgData name="Binjamin Barsch" userId="c77eb553-7a76-4d64-bd85-609552c945c6" providerId="ADAL" clId="{9831DDD1-DAD0-4BCE-B86E-EEA19682E251}" dt="2024-09-21T05:18:46.979" v="5467" actId="27636"/>
          <ac:spMkLst>
            <pc:docMk/>
            <pc:sldMk cId="4037738777" sldId="9632"/>
            <ac:spMk id="4" creationId="{ED66225A-9549-D172-B25B-1A617FA3CB51}"/>
          </ac:spMkLst>
        </pc:spChg>
        <pc:picChg chg="add mod">
          <ac:chgData name="Binjamin Barsch" userId="c77eb553-7a76-4d64-bd85-609552c945c6" providerId="ADAL" clId="{9831DDD1-DAD0-4BCE-B86E-EEA19682E251}" dt="2024-09-21T06:22:56.909" v="5743" actId="14100"/>
          <ac:picMkLst>
            <pc:docMk/>
            <pc:sldMk cId="4037738777" sldId="9632"/>
            <ac:picMk id="6" creationId="{FE633C11-7A7D-60C9-EF50-66D5A05558CD}"/>
          </ac:picMkLst>
        </pc:picChg>
      </pc:sldChg>
      <pc:sldChg chg="addSp modSp add mod">
        <pc:chgData name="Binjamin Barsch" userId="c77eb553-7a76-4d64-bd85-609552c945c6" providerId="ADAL" clId="{9831DDD1-DAD0-4BCE-B86E-EEA19682E251}" dt="2024-09-21T05:19:56.721" v="5478" actId="14100"/>
        <pc:sldMkLst>
          <pc:docMk/>
          <pc:sldMk cId="329515363" sldId="9633"/>
        </pc:sldMkLst>
        <pc:spChg chg="mod">
          <ac:chgData name="Binjamin Barsch" userId="c77eb553-7a76-4d64-bd85-609552c945c6" providerId="ADAL" clId="{9831DDD1-DAD0-4BCE-B86E-EEA19682E251}" dt="2024-09-20T23:44:31.808" v="1396"/>
          <ac:spMkLst>
            <pc:docMk/>
            <pc:sldMk cId="329515363" sldId="9633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5:19:52.337" v="5476" actId="20577"/>
          <ac:spMkLst>
            <pc:docMk/>
            <pc:sldMk cId="329515363" sldId="9633"/>
            <ac:spMk id="4" creationId="{ED66225A-9549-D172-B25B-1A617FA3CB51}"/>
          </ac:spMkLst>
        </pc:spChg>
        <pc:picChg chg="add mod">
          <ac:chgData name="Binjamin Barsch" userId="c77eb553-7a76-4d64-bd85-609552c945c6" providerId="ADAL" clId="{9831DDD1-DAD0-4BCE-B86E-EEA19682E251}" dt="2024-09-21T05:19:56.721" v="5478" actId="14100"/>
          <ac:picMkLst>
            <pc:docMk/>
            <pc:sldMk cId="329515363" sldId="9633"/>
            <ac:picMk id="6" creationId="{F6B42FDF-CDBB-5358-FE61-BDAF4A7F6354}"/>
          </ac:picMkLst>
        </pc:picChg>
      </pc:sldChg>
      <pc:sldChg chg="modSp add del mod">
        <pc:chgData name="Binjamin Barsch" userId="c77eb553-7a76-4d64-bd85-609552c945c6" providerId="ADAL" clId="{9831DDD1-DAD0-4BCE-B86E-EEA19682E251}" dt="2024-09-20T23:56:22.648" v="1552" actId="47"/>
        <pc:sldMkLst>
          <pc:docMk/>
          <pc:sldMk cId="1497530892" sldId="9634"/>
        </pc:sldMkLst>
        <pc:spChg chg="mod">
          <ac:chgData name="Binjamin Barsch" userId="c77eb553-7a76-4d64-bd85-609552c945c6" providerId="ADAL" clId="{9831DDD1-DAD0-4BCE-B86E-EEA19682E251}" dt="2024-09-20T23:54:14.584" v="1517" actId="20577"/>
          <ac:spMkLst>
            <pc:docMk/>
            <pc:sldMk cId="1497530892" sldId="9634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0T23:54:21.169" v="1521"/>
          <ac:spMkLst>
            <pc:docMk/>
            <pc:sldMk cId="1497530892" sldId="9634"/>
            <ac:spMk id="4" creationId="{ED66225A-9549-D172-B25B-1A617FA3CB51}"/>
          </ac:spMkLst>
        </pc:spChg>
      </pc:sldChg>
      <pc:sldChg chg="new del">
        <pc:chgData name="Binjamin Barsch" userId="c77eb553-7a76-4d64-bd85-609552c945c6" providerId="ADAL" clId="{9831DDD1-DAD0-4BCE-B86E-EEA19682E251}" dt="2024-09-20T23:58:58.837" v="1582" actId="47"/>
        <pc:sldMkLst>
          <pc:docMk/>
          <pc:sldMk cId="2818225586" sldId="9635"/>
        </pc:sldMkLst>
      </pc:sldChg>
      <pc:sldChg chg="modSp add mod">
        <pc:chgData name="Binjamin Barsch" userId="c77eb553-7a76-4d64-bd85-609552c945c6" providerId="ADAL" clId="{9831DDD1-DAD0-4BCE-B86E-EEA19682E251}" dt="2024-09-20T23:57:08.566" v="1562" actId="12"/>
        <pc:sldMkLst>
          <pc:docMk/>
          <pc:sldMk cId="2667161155" sldId="9636"/>
        </pc:sldMkLst>
        <pc:spChg chg="mod">
          <ac:chgData name="Binjamin Barsch" userId="c77eb553-7a76-4d64-bd85-609552c945c6" providerId="ADAL" clId="{9831DDD1-DAD0-4BCE-B86E-EEA19682E251}" dt="2024-09-20T23:52:29.489" v="1469"/>
          <ac:spMkLst>
            <pc:docMk/>
            <pc:sldMk cId="2667161155" sldId="9636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0T23:57:08.566" v="1562" actId="12"/>
          <ac:spMkLst>
            <pc:docMk/>
            <pc:sldMk cId="2667161155" sldId="9636"/>
            <ac:spMk id="4" creationId="{ED66225A-9549-D172-B25B-1A617FA3CB51}"/>
          </ac:spMkLst>
        </pc:spChg>
      </pc:sldChg>
      <pc:sldChg chg="modSp add mod">
        <pc:chgData name="Binjamin Barsch" userId="c77eb553-7a76-4d64-bd85-609552c945c6" providerId="ADAL" clId="{9831DDD1-DAD0-4BCE-B86E-EEA19682E251}" dt="2024-09-20T23:56:32.280" v="1553" actId="6549"/>
        <pc:sldMkLst>
          <pc:docMk/>
          <pc:sldMk cId="1636480410" sldId="9637"/>
        </pc:sldMkLst>
        <pc:spChg chg="mod">
          <ac:chgData name="Binjamin Barsch" userId="c77eb553-7a76-4d64-bd85-609552c945c6" providerId="ADAL" clId="{9831DDD1-DAD0-4BCE-B86E-EEA19682E251}" dt="2024-09-20T23:56:32.280" v="1553" actId="6549"/>
          <ac:spMkLst>
            <pc:docMk/>
            <pc:sldMk cId="1636480410" sldId="9637"/>
            <ac:spMk id="4" creationId="{ED66225A-9549-D172-B25B-1A617FA3CB51}"/>
          </ac:spMkLst>
        </pc:spChg>
      </pc:sldChg>
      <pc:sldChg chg="modSp add del mod ord">
        <pc:chgData name="Binjamin Barsch" userId="c77eb553-7a76-4d64-bd85-609552c945c6" providerId="ADAL" clId="{9831DDD1-DAD0-4BCE-B86E-EEA19682E251}" dt="2024-09-21T11:02:17.160" v="5800" actId="47"/>
        <pc:sldMkLst>
          <pc:docMk/>
          <pc:sldMk cId="1130432958" sldId="9638"/>
        </pc:sldMkLst>
        <pc:spChg chg="mod">
          <ac:chgData name="Binjamin Barsch" userId="c77eb553-7a76-4d64-bd85-609552c945c6" providerId="ADAL" clId="{9831DDD1-DAD0-4BCE-B86E-EEA19682E251}" dt="2024-09-21T05:49:35.631" v="5648" actId="207"/>
          <ac:spMkLst>
            <pc:docMk/>
            <pc:sldMk cId="1130432958" sldId="9638"/>
            <ac:spMk id="86" creationId="{00000000-0000-0000-0000-000000000000}"/>
          </ac:spMkLst>
        </pc:spChg>
      </pc:sldChg>
      <pc:sldChg chg="modSp add del mod">
        <pc:chgData name="Binjamin Barsch" userId="c77eb553-7a76-4d64-bd85-609552c945c6" providerId="ADAL" clId="{9831DDD1-DAD0-4BCE-B86E-EEA19682E251}" dt="2024-09-20T23:58:58.837" v="1582" actId="47"/>
        <pc:sldMkLst>
          <pc:docMk/>
          <pc:sldMk cId="2190379790" sldId="9638"/>
        </pc:sldMkLst>
        <pc:spChg chg="mod">
          <ac:chgData name="Binjamin Barsch" userId="c77eb553-7a76-4d64-bd85-609552c945c6" providerId="ADAL" clId="{9831DDD1-DAD0-4BCE-B86E-EEA19682E251}" dt="2024-09-20T23:58:55.458" v="1581" actId="20577"/>
          <ac:spMkLst>
            <pc:docMk/>
            <pc:sldMk cId="2190379790" sldId="9638"/>
            <ac:spMk id="2" creationId="{4977EA36-CBEC-E50E-C27B-7452E102D4A1}"/>
          </ac:spMkLst>
        </pc:spChg>
      </pc:sldChg>
      <pc:sldChg chg="modSp add mod ord">
        <pc:chgData name="Binjamin Barsch" userId="c77eb553-7a76-4d64-bd85-609552c945c6" providerId="ADAL" clId="{9831DDD1-DAD0-4BCE-B86E-EEA19682E251}" dt="2024-09-21T05:47:54.479" v="5616"/>
        <pc:sldMkLst>
          <pc:docMk/>
          <pc:sldMk cId="750978797" sldId="9639"/>
        </pc:sldMkLst>
        <pc:spChg chg="mod">
          <ac:chgData name="Binjamin Barsch" userId="c77eb553-7a76-4d64-bd85-609552c945c6" providerId="ADAL" clId="{9831DDD1-DAD0-4BCE-B86E-EEA19682E251}" dt="2024-09-21T00:04:54.454" v="1752" actId="6549"/>
          <ac:spMkLst>
            <pc:docMk/>
            <pc:sldMk cId="750978797" sldId="9639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0:09:03.598" v="1862" actId="20577"/>
          <ac:spMkLst>
            <pc:docMk/>
            <pc:sldMk cId="750978797" sldId="9639"/>
            <ac:spMk id="3" creationId="{E5B88237-5A8E-CDC7-3D73-0458A41E0630}"/>
          </ac:spMkLst>
        </pc:spChg>
        <pc:spChg chg="mod">
          <ac:chgData name="Binjamin Barsch" userId="c77eb553-7a76-4d64-bd85-609552c945c6" providerId="ADAL" clId="{9831DDD1-DAD0-4BCE-B86E-EEA19682E251}" dt="2024-09-21T00:10:05.190" v="1898" actId="20577"/>
          <ac:spMkLst>
            <pc:docMk/>
            <pc:sldMk cId="750978797" sldId="9639"/>
            <ac:spMk id="4" creationId="{ED66225A-9549-D172-B25B-1A617FA3CB51}"/>
          </ac:spMkLst>
        </pc:spChg>
      </pc:sldChg>
      <pc:sldChg chg="modSp add del mod">
        <pc:chgData name="Binjamin Barsch" userId="c77eb553-7a76-4d64-bd85-609552c945c6" providerId="ADAL" clId="{9831DDD1-DAD0-4BCE-B86E-EEA19682E251}" dt="2024-09-21T00:00:46.271" v="1642" actId="47"/>
        <pc:sldMkLst>
          <pc:docMk/>
          <pc:sldMk cId="2893378942" sldId="9639"/>
        </pc:sldMkLst>
        <pc:spChg chg="mod">
          <ac:chgData name="Binjamin Barsch" userId="c77eb553-7a76-4d64-bd85-609552c945c6" providerId="ADAL" clId="{9831DDD1-DAD0-4BCE-B86E-EEA19682E251}" dt="2024-09-21T00:00:14.855" v="1637" actId="27636"/>
          <ac:spMkLst>
            <pc:docMk/>
            <pc:sldMk cId="2893378942" sldId="9639"/>
            <ac:spMk id="2" creationId="{4977EA36-CBEC-E50E-C27B-7452E102D4A1}"/>
          </ac:spMkLst>
        </pc:spChg>
      </pc:sldChg>
      <pc:sldChg chg="modSp add del mod">
        <pc:chgData name="Binjamin Barsch" userId="c77eb553-7a76-4d64-bd85-609552c945c6" providerId="ADAL" clId="{9831DDD1-DAD0-4BCE-B86E-EEA19682E251}" dt="2024-09-21T00:00:46.817" v="1643" actId="47"/>
        <pc:sldMkLst>
          <pc:docMk/>
          <pc:sldMk cId="2540319990" sldId="9640"/>
        </pc:sldMkLst>
        <pc:spChg chg="mod">
          <ac:chgData name="Binjamin Barsch" userId="c77eb553-7a76-4d64-bd85-609552c945c6" providerId="ADAL" clId="{9831DDD1-DAD0-4BCE-B86E-EEA19682E251}" dt="2024-09-21T00:00:35.616" v="1639" actId="27636"/>
          <ac:spMkLst>
            <pc:docMk/>
            <pc:sldMk cId="2540319990" sldId="9640"/>
            <ac:spMk id="2" creationId="{4977EA36-CBEC-E50E-C27B-7452E102D4A1}"/>
          </ac:spMkLst>
        </pc:spChg>
      </pc:sldChg>
      <pc:sldChg chg="new del">
        <pc:chgData name="Binjamin Barsch" userId="c77eb553-7a76-4d64-bd85-609552c945c6" providerId="ADAL" clId="{9831DDD1-DAD0-4BCE-B86E-EEA19682E251}" dt="2024-09-21T00:13:42.761" v="1989" actId="47"/>
        <pc:sldMkLst>
          <pc:docMk/>
          <pc:sldMk cId="3694593236" sldId="9640"/>
        </pc:sldMkLst>
      </pc:sldChg>
      <pc:sldChg chg="addSp modSp add del mod ord">
        <pc:chgData name="Binjamin Barsch" userId="c77eb553-7a76-4d64-bd85-609552c945c6" providerId="ADAL" clId="{9831DDD1-DAD0-4BCE-B86E-EEA19682E251}" dt="2024-09-21T11:01:59.001" v="5783" actId="47"/>
        <pc:sldMkLst>
          <pc:docMk/>
          <pc:sldMk cId="1158571877" sldId="9641"/>
        </pc:sldMkLst>
        <pc:spChg chg="mod">
          <ac:chgData name="Binjamin Barsch" userId="c77eb553-7a76-4d64-bd85-609552c945c6" providerId="ADAL" clId="{9831DDD1-DAD0-4BCE-B86E-EEA19682E251}" dt="2024-09-21T00:09:59.945" v="1897"/>
          <ac:spMkLst>
            <pc:docMk/>
            <pc:sldMk cId="1158571877" sldId="9641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0:13:01.380" v="1957"/>
          <ac:spMkLst>
            <pc:docMk/>
            <pc:sldMk cId="1158571877" sldId="9641"/>
            <ac:spMk id="4" creationId="{ED66225A-9549-D172-B25B-1A617FA3CB51}"/>
          </ac:spMkLst>
        </pc:spChg>
        <pc:picChg chg="add mod">
          <ac:chgData name="Binjamin Barsch" userId="c77eb553-7a76-4d64-bd85-609552c945c6" providerId="ADAL" clId="{9831DDD1-DAD0-4BCE-B86E-EEA19682E251}" dt="2024-09-21T05:30:45.325" v="5483" actId="1076"/>
          <ac:picMkLst>
            <pc:docMk/>
            <pc:sldMk cId="1158571877" sldId="9641"/>
            <ac:picMk id="6" creationId="{D4F24669-AE52-1FD4-3B68-4F29B102CE2B}"/>
          </ac:picMkLst>
        </pc:picChg>
      </pc:sldChg>
      <pc:sldChg chg="addSp delSp modSp add del mod ord">
        <pc:chgData name="Binjamin Barsch" userId="c77eb553-7a76-4d64-bd85-609552c945c6" providerId="ADAL" clId="{9831DDD1-DAD0-4BCE-B86E-EEA19682E251}" dt="2024-09-21T11:03:35.496" v="5834" actId="47"/>
        <pc:sldMkLst>
          <pc:docMk/>
          <pc:sldMk cId="916833844" sldId="9642"/>
        </pc:sldMkLst>
        <pc:spChg chg="mod">
          <ac:chgData name="Binjamin Barsch" userId="c77eb553-7a76-4d64-bd85-609552c945c6" providerId="ADAL" clId="{9831DDD1-DAD0-4BCE-B86E-EEA19682E251}" dt="2024-09-21T00:13:39.134" v="1988" actId="6549"/>
          <ac:spMkLst>
            <pc:docMk/>
            <pc:sldMk cId="916833844" sldId="9642"/>
            <ac:spMk id="2" creationId="{4977EA36-CBEC-E50E-C27B-7452E102D4A1}"/>
          </ac:spMkLst>
        </pc:spChg>
        <pc:spChg chg="del mod">
          <ac:chgData name="Binjamin Barsch" userId="c77eb553-7a76-4d64-bd85-609552c945c6" providerId="ADAL" clId="{9831DDD1-DAD0-4BCE-B86E-EEA19682E251}" dt="2024-09-21T00:14:30.413" v="1992" actId="478"/>
          <ac:spMkLst>
            <pc:docMk/>
            <pc:sldMk cId="916833844" sldId="9642"/>
            <ac:spMk id="4" creationId="{ED66225A-9549-D172-B25B-1A617FA3CB51}"/>
          </ac:spMkLst>
        </pc:spChg>
        <pc:picChg chg="add mod">
          <ac:chgData name="Binjamin Barsch" userId="c77eb553-7a76-4d64-bd85-609552c945c6" providerId="ADAL" clId="{9831DDD1-DAD0-4BCE-B86E-EEA19682E251}" dt="2024-09-21T00:16:35.307" v="2005" actId="14100"/>
          <ac:picMkLst>
            <pc:docMk/>
            <pc:sldMk cId="916833844" sldId="9642"/>
            <ac:picMk id="6" creationId="{8B1E8674-CD37-678A-3413-74CE5E703F41}"/>
          </ac:picMkLst>
        </pc:picChg>
        <pc:picChg chg="add mod">
          <ac:chgData name="Binjamin Barsch" userId="c77eb553-7a76-4d64-bd85-609552c945c6" providerId="ADAL" clId="{9831DDD1-DAD0-4BCE-B86E-EEA19682E251}" dt="2024-09-21T00:16:46.125" v="2008" actId="14100"/>
          <ac:picMkLst>
            <pc:docMk/>
            <pc:sldMk cId="916833844" sldId="9642"/>
            <ac:picMk id="8" creationId="{F12DA342-8316-62BB-4EF4-FBE463583FA8}"/>
          </ac:picMkLst>
        </pc:picChg>
        <pc:picChg chg="add mod">
          <ac:chgData name="Binjamin Barsch" userId="c77eb553-7a76-4d64-bd85-609552c945c6" providerId="ADAL" clId="{9831DDD1-DAD0-4BCE-B86E-EEA19682E251}" dt="2024-09-21T00:16:38.519" v="2006" actId="1076"/>
          <ac:picMkLst>
            <pc:docMk/>
            <pc:sldMk cId="916833844" sldId="9642"/>
            <ac:picMk id="10" creationId="{6BEAD140-576C-BDA3-D1BC-00FF98C28CF7}"/>
          </ac:picMkLst>
        </pc:picChg>
      </pc:sldChg>
      <pc:sldChg chg="addSp modSp new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3770866601" sldId="9643"/>
        </pc:sldMkLst>
        <pc:spChg chg="add mod">
          <ac:chgData name="Binjamin Barsch" userId="c77eb553-7a76-4d64-bd85-609552c945c6" providerId="ADAL" clId="{9831DDD1-DAD0-4BCE-B86E-EEA19682E251}" dt="2024-09-21T00:17:43.176" v="2017"/>
          <ac:spMkLst>
            <pc:docMk/>
            <pc:sldMk cId="3770866601" sldId="9643"/>
            <ac:spMk id="4" creationId="{4D90824B-1E38-08AD-A0E5-BA1DE134DADF}"/>
          </ac:spMkLst>
        </pc:spChg>
        <pc:picChg chg="add mod">
          <ac:chgData name="Binjamin Barsch" userId="c77eb553-7a76-4d64-bd85-609552c945c6" providerId="ADAL" clId="{9831DDD1-DAD0-4BCE-B86E-EEA19682E251}" dt="2024-09-21T00:17:36.594" v="2016" actId="1076"/>
          <ac:picMkLst>
            <pc:docMk/>
            <pc:sldMk cId="3770866601" sldId="9643"/>
            <ac:picMk id="3" creationId="{FE3FC719-3DDA-08FF-57D1-4F794C2F8674}"/>
          </ac:picMkLst>
        </pc:picChg>
      </pc:sldChg>
      <pc:sldChg chg="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2242472604" sldId="9644"/>
        </pc:sldMkLst>
        <pc:spChg chg="mod">
          <ac:chgData name="Binjamin Barsch" userId="c77eb553-7a76-4d64-bd85-609552c945c6" providerId="ADAL" clId="{9831DDD1-DAD0-4BCE-B86E-EEA19682E251}" dt="2024-09-21T00:24:13.834" v="2503" actId="20577"/>
          <ac:spMkLst>
            <pc:docMk/>
            <pc:sldMk cId="2242472604" sldId="9644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1:13:33.015" v="5385" actId="20577"/>
          <ac:spMkLst>
            <pc:docMk/>
            <pc:sldMk cId="2242472604" sldId="9644"/>
            <ac:spMk id="4" creationId="{ED66225A-9549-D172-B25B-1A617FA3CB51}"/>
          </ac:spMkLst>
        </pc:spChg>
      </pc:sldChg>
      <pc:sldChg chg="addSp delSp 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2535280803" sldId="9645"/>
        </pc:sldMkLst>
        <pc:spChg chg="mod">
          <ac:chgData name="Binjamin Barsch" userId="c77eb553-7a76-4d64-bd85-609552c945c6" providerId="ADAL" clId="{9831DDD1-DAD0-4BCE-B86E-EEA19682E251}" dt="2024-09-21T00:25:08.599" v="2523" actId="20577"/>
          <ac:spMkLst>
            <pc:docMk/>
            <pc:sldMk cId="2535280803" sldId="9645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5:39:56.888" v="5566" actId="20577"/>
          <ac:spMkLst>
            <pc:docMk/>
            <pc:sldMk cId="2535280803" sldId="9645"/>
            <ac:spMk id="4" creationId="{ED66225A-9549-D172-B25B-1A617FA3CB51}"/>
          </ac:spMkLst>
        </pc:spChg>
        <pc:picChg chg="add del mod">
          <ac:chgData name="Binjamin Barsch" userId="c77eb553-7a76-4d64-bd85-609552c945c6" providerId="ADAL" clId="{9831DDD1-DAD0-4BCE-B86E-EEA19682E251}" dt="2024-09-21T05:39:53.035" v="5565" actId="478"/>
          <ac:picMkLst>
            <pc:docMk/>
            <pc:sldMk cId="2535280803" sldId="9645"/>
            <ac:picMk id="6" creationId="{05CA1905-E84B-0885-DE5C-F67F3563064F}"/>
          </ac:picMkLst>
        </pc:picChg>
      </pc:sldChg>
      <pc:sldChg chg="modSp add mod ord">
        <pc:chgData name="Binjamin Barsch" userId="c77eb553-7a76-4d64-bd85-609552c945c6" providerId="ADAL" clId="{9831DDD1-DAD0-4BCE-B86E-EEA19682E251}" dt="2024-09-21T06:13:55.192" v="5728" actId="20577"/>
        <pc:sldMkLst>
          <pc:docMk/>
          <pc:sldMk cId="1500431869" sldId="9646"/>
        </pc:sldMkLst>
        <pc:spChg chg="mod">
          <ac:chgData name="Binjamin Barsch" userId="c77eb553-7a76-4d64-bd85-609552c945c6" providerId="ADAL" clId="{9831DDD1-DAD0-4BCE-B86E-EEA19682E251}" dt="2024-09-21T00:28:15.145" v="2779" actId="20577"/>
          <ac:spMkLst>
            <pc:docMk/>
            <pc:sldMk cId="1500431869" sldId="9646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6:13:55.192" v="5728" actId="20577"/>
          <ac:spMkLst>
            <pc:docMk/>
            <pc:sldMk cId="1500431869" sldId="9646"/>
            <ac:spMk id="4" creationId="{ED66225A-9549-D172-B25B-1A617FA3CB51}"/>
          </ac:spMkLst>
        </pc:spChg>
      </pc:sldChg>
      <pc:sldChg chg="modSp add mod ord">
        <pc:chgData name="Binjamin Barsch" userId="c77eb553-7a76-4d64-bd85-609552c945c6" providerId="ADAL" clId="{9831DDD1-DAD0-4BCE-B86E-EEA19682E251}" dt="2024-09-21T05:41:00.754" v="5574"/>
        <pc:sldMkLst>
          <pc:docMk/>
          <pc:sldMk cId="1948943036" sldId="9647"/>
        </pc:sldMkLst>
        <pc:spChg chg="mod">
          <ac:chgData name="Binjamin Barsch" userId="c77eb553-7a76-4d64-bd85-609552c945c6" providerId="ADAL" clId="{9831DDD1-DAD0-4BCE-B86E-EEA19682E251}" dt="2024-09-21T00:31:46.292" v="2973" actId="20577"/>
          <ac:spMkLst>
            <pc:docMk/>
            <pc:sldMk cId="1948943036" sldId="9647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0:36:23.648" v="3138" actId="20577"/>
          <ac:spMkLst>
            <pc:docMk/>
            <pc:sldMk cId="1948943036" sldId="9647"/>
            <ac:spMk id="4" creationId="{ED66225A-9549-D172-B25B-1A617FA3CB51}"/>
          </ac:spMkLst>
        </pc:spChg>
      </pc:sldChg>
      <pc:sldChg chg="modSp add del mod ord">
        <pc:chgData name="Binjamin Barsch" userId="c77eb553-7a76-4d64-bd85-609552c945c6" providerId="ADAL" clId="{9831DDD1-DAD0-4BCE-B86E-EEA19682E251}" dt="2024-09-21T11:03:35.496" v="5834" actId="47"/>
        <pc:sldMkLst>
          <pc:docMk/>
          <pc:sldMk cId="2243371527" sldId="9648"/>
        </pc:sldMkLst>
        <pc:spChg chg="mod">
          <ac:chgData name="Binjamin Barsch" userId="c77eb553-7a76-4d64-bd85-609552c945c6" providerId="ADAL" clId="{9831DDD1-DAD0-4BCE-B86E-EEA19682E251}" dt="2024-09-21T05:44:47.078" v="5607" actId="113"/>
          <ac:spMkLst>
            <pc:docMk/>
            <pc:sldMk cId="2243371527" sldId="9648"/>
            <ac:spMk id="4" creationId="{ED66225A-9549-D172-B25B-1A617FA3CB51}"/>
          </ac:spMkLst>
        </pc:spChg>
      </pc:sldChg>
      <pc:sldChg chg="addSp delSp modSp add mod ord">
        <pc:chgData name="Binjamin Barsch" userId="c77eb553-7a76-4d64-bd85-609552c945c6" providerId="ADAL" clId="{9831DDD1-DAD0-4BCE-B86E-EEA19682E251}" dt="2024-09-21T05:44:24.247" v="5606" actId="1076"/>
        <pc:sldMkLst>
          <pc:docMk/>
          <pc:sldMk cId="1686845108" sldId="9649"/>
        </pc:sldMkLst>
        <pc:spChg chg="del mod">
          <ac:chgData name="Binjamin Barsch" userId="c77eb553-7a76-4d64-bd85-609552c945c6" providerId="ADAL" clId="{9831DDD1-DAD0-4BCE-B86E-EEA19682E251}" dt="2024-09-21T00:58:48.423" v="4125" actId="478"/>
          <ac:spMkLst>
            <pc:docMk/>
            <pc:sldMk cId="1686845108" sldId="9649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5:44:13.998" v="5602" actId="6549"/>
          <ac:spMkLst>
            <pc:docMk/>
            <pc:sldMk cId="1686845108" sldId="9649"/>
            <ac:spMk id="4" creationId="{ED66225A-9549-D172-B25B-1A617FA3CB51}"/>
          </ac:spMkLst>
        </pc:spChg>
        <pc:spChg chg="add mod">
          <ac:chgData name="Binjamin Barsch" userId="c77eb553-7a76-4d64-bd85-609552c945c6" providerId="ADAL" clId="{9831DDD1-DAD0-4BCE-B86E-EEA19682E251}" dt="2024-09-21T00:58:48.751" v="4126"/>
          <ac:spMkLst>
            <pc:docMk/>
            <pc:sldMk cId="1686845108" sldId="9649"/>
            <ac:spMk id="9" creationId="{FDD52164-4A2F-232A-07F3-C2F09865ECC9}"/>
          </ac:spMkLst>
        </pc:spChg>
        <pc:picChg chg="add mod">
          <ac:chgData name="Binjamin Barsch" userId="c77eb553-7a76-4d64-bd85-609552c945c6" providerId="ADAL" clId="{9831DDD1-DAD0-4BCE-B86E-EEA19682E251}" dt="2024-09-21T05:44:24.247" v="5606" actId="1076"/>
          <ac:picMkLst>
            <pc:docMk/>
            <pc:sldMk cId="1686845108" sldId="9649"/>
            <ac:picMk id="6" creationId="{035AC7BA-0232-211B-D474-62F17D37D370}"/>
          </ac:picMkLst>
        </pc:picChg>
        <pc:picChg chg="add mod">
          <ac:chgData name="Binjamin Barsch" userId="c77eb553-7a76-4d64-bd85-609552c945c6" providerId="ADAL" clId="{9831DDD1-DAD0-4BCE-B86E-EEA19682E251}" dt="2024-09-21T05:44:19.067" v="5604" actId="1076"/>
          <ac:picMkLst>
            <pc:docMk/>
            <pc:sldMk cId="1686845108" sldId="9649"/>
            <ac:picMk id="8" creationId="{B2E37289-0474-DE40-915C-5A0BAF41AEE3}"/>
          </ac:picMkLst>
        </pc:picChg>
      </pc:sldChg>
      <pc:sldChg chg="modSp add mod ord">
        <pc:chgData name="Binjamin Barsch" userId="c77eb553-7a76-4d64-bd85-609552c945c6" providerId="ADAL" clId="{9831DDD1-DAD0-4BCE-B86E-EEA19682E251}" dt="2024-09-21T05:43:33.866" v="5596" actId="113"/>
        <pc:sldMkLst>
          <pc:docMk/>
          <pc:sldMk cId="281356396" sldId="9650"/>
        </pc:sldMkLst>
        <pc:spChg chg="mod">
          <ac:chgData name="Binjamin Barsch" userId="c77eb553-7a76-4d64-bd85-609552c945c6" providerId="ADAL" clId="{9831DDD1-DAD0-4BCE-B86E-EEA19682E251}" dt="2024-09-21T00:43:23.131" v="3827" actId="6549"/>
          <ac:spMkLst>
            <pc:docMk/>
            <pc:sldMk cId="281356396" sldId="9650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5:43:33.866" v="5596" actId="113"/>
          <ac:spMkLst>
            <pc:docMk/>
            <pc:sldMk cId="281356396" sldId="9650"/>
            <ac:spMk id="4" creationId="{ED66225A-9549-D172-B25B-1A617FA3CB51}"/>
          </ac:spMkLst>
        </pc:spChg>
      </pc:sldChg>
      <pc:sldChg chg="modSp add mod ord">
        <pc:chgData name="Binjamin Barsch" userId="c77eb553-7a76-4d64-bd85-609552c945c6" providerId="ADAL" clId="{9831DDD1-DAD0-4BCE-B86E-EEA19682E251}" dt="2024-09-21T05:43:53.983" v="5601" actId="113"/>
        <pc:sldMkLst>
          <pc:docMk/>
          <pc:sldMk cId="1417462980" sldId="9651"/>
        </pc:sldMkLst>
        <pc:spChg chg="mod">
          <ac:chgData name="Binjamin Barsch" userId="c77eb553-7a76-4d64-bd85-609552c945c6" providerId="ADAL" clId="{9831DDD1-DAD0-4BCE-B86E-EEA19682E251}" dt="2024-09-21T05:43:53.983" v="5601" actId="113"/>
          <ac:spMkLst>
            <pc:docMk/>
            <pc:sldMk cId="1417462980" sldId="9651"/>
            <ac:spMk id="4" creationId="{ED66225A-9549-D172-B25B-1A617FA3CB51}"/>
          </ac:spMkLst>
        </pc:spChg>
      </pc:sldChg>
      <pc:sldChg chg="modSp add del mod ord">
        <pc:chgData name="Binjamin Barsch" userId="c77eb553-7a76-4d64-bd85-609552c945c6" providerId="ADAL" clId="{9831DDD1-DAD0-4BCE-B86E-EEA19682E251}" dt="2024-09-21T11:03:35.496" v="5834" actId="47"/>
        <pc:sldMkLst>
          <pc:docMk/>
          <pc:sldMk cId="1008005476" sldId="9652"/>
        </pc:sldMkLst>
        <pc:spChg chg="mod">
          <ac:chgData name="Binjamin Barsch" userId="c77eb553-7a76-4d64-bd85-609552c945c6" providerId="ADAL" clId="{9831DDD1-DAD0-4BCE-B86E-EEA19682E251}" dt="2024-09-21T05:45:13.677" v="5609" actId="113"/>
          <ac:spMkLst>
            <pc:docMk/>
            <pc:sldMk cId="1008005476" sldId="9652"/>
            <ac:spMk id="4" creationId="{ED66225A-9549-D172-B25B-1A617FA3CB51}"/>
          </ac:spMkLst>
        </pc:spChg>
      </pc:sldChg>
      <pc:sldChg chg="addSp modSp new mod ord">
        <pc:chgData name="Binjamin Barsch" userId="c77eb553-7a76-4d64-bd85-609552c945c6" providerId="ADAL" clId="{9831DDD1-DAD0-4BCE-B86E-EEA19682E251}" dt="2024-09-21T05:42:51.133" v="5583"/>
        <pc:sldMkLst>
          <pc:docMk/>
          <pc:sldMk cId="2763697960" sldId="9653"/>
        </pc:sldMkLst>
        <pc:spChg chg="add mod">
          <ac:chgData name="Binjamin Barsch" userId="c77eb553-7a76-4d64-bd85-609552c945c6" providerId="ADAL" clId="{9831DDD1-DAD0-4BCE-B86E-EEA19682E251}" dt="2024-09-21T00:58:34.500" v="4123"/>
          <ac:spMkLst>
            <pc:docMk/>
            <pc:sldMk cId="2763697960" sldId="9653"/>
            <ac:spMk id="4" creationId="{8DDE30BF-CA28-EA29-8392-4280D8A8BBCA}"/>
          </ac:spMkLst>
        </pc:spChg>
        <pc:picChg chg="add">
          <ac:chgData name="Binjamin Barsch" userId="c77eb553-7a76-4d64-bd85-609552c945c6" providerId="ADAL" clId="{9831DDD1-DAD0-4BCE-B86E-EEA19682E251}" dt="2024-09-21T00:47:42.130" v="3889" actId="22"/>
          <ac:picMkLst>
            <pc:docMk/>
            <pc:sldMk cId="2763697960" sldId="9653"/>
            <ac:picMk id="3" creationId="{E4F6F699-A61E-9CD4-8980-E5A54FDE934A}"/>
          </ac:picMkLst>
        </pc:picChg>
      </pc:sldChg>
      <pc:sldChg chg="addSp modSp new mod ord">
        <pc:chgData name="Binjamin Barsch" userId="c77eb553-7a76-4d64-bd85-609552c945c6" providerId="ADAL" clId="{9831DDD1-DAD0-4BCE-B86E-EEA19682E251}" dt="2024-09-21T05:42:51.133" v="5583"/>
        <pc:sldMkLst>
          <pc:docMk/>
          <pc:sldMk cId="36435275" sldId="9654"/>
        </pc:sldMkLst>
        <pc:spChg chg="add mod">
          <ac:chgData name="Binjamin Barsch" userId="c77eb553-7a76-4d64-bd85-609552c945c6" providerId="ADAL" clId="{9831DDD1-DAD0-4BCE-B86E-EEA19682E251}" dt="2024-09-21T00:58:36.713" v="4124"/>
          <ac:spMkLst>
            <pc:docMk/>
            <pc:sldMk cId="36435275" sldId="9654"/>
            <ac:spMk id="4" creationId="{8C0EB9B8-9BDB-D75C-A5FE-AFE744C40AD1}"/>
          </ac:spMkLst>
        </pc:spChg>
        <pc:picChg chg="add">
          <ac:chgData name="Binjamin Barsch" userId="c77eb553-7a76-4d64-bd85-609552c945c6" providerId="ADAL" clId="{9831DDD1-DAD0-4BCE-B86E-EEA19682E251}" dt="2024-09-21T00:48:50.621" v="3922" actId="22"/>
          <ac:picMkLst>
            <pc:docMk/>
            <pc:sldMk cId="36435275" sldId="9654"/>
            <ac:picMk id="3" creationId="{4B1F5D5C-339A-4FB0-44A2-5AEDD0AD596E}"/>
          </ac:picMkLst>
        </pc:picChg>
      </pc:sldChg>
      <pc:sldChg chg="addSp delSp modSp new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1070822105" sldId="9655"/>
        </pc:sldMkLst>
        <pc:spChg chg="add del mod">
          <ac:chgData name="Binjamin Barsch" userId="c77eb553-7a76-4d64-bd85-609552c945c6" providerId="ADAL" clId="{9831DDD1-DAD0-4BCE-B86E-EEA19682E251}" dt="2024-09-21T00:58:56.909" v="4127" actId="478"/>
          <ac:spMkLst>
            <pc:docMk/>
            <pc:sldMk cId="1070822105" sldId="9655"/>
            <ac:spMk id="4" creationId="{9A8636DD-FF6C-4605-C6F4-47AAD8718B9F}"/>
          </ac:spMkLst>
        </pc:spChg>
        <pc:spChg chg="add mod">
          <ac:chgData name="Binjamin Barsch" userId="c77eb553-7a76-4d64-bd85-609552c945c6" providerId="ADAL" clId="{9831DDD1-DAD0-4BCE-B86E-EEA19682E251}" dt="2024-09-21T05:45:18.930" v="5610" actId="113"/>
          <ac:spMkLst>
            <pc:docMk/>
            <pc:sldMk cId="1070822105" sldId="9655"/>
            <ac:spMk id="5" creationId="{1649B5EA-9F52-91B0-12EB-7C06547CEFC1}"/>
          </ac:spMkLst>
        </pc:spChg>
        <pc:spChg chg="add mod">
          <ac:chgData name="Binjamin Barsch" userId="c77eb553-7a76-4d64-bd85-609552c945c6" providerId="ADAL" clId="{9831DDD1-DAD0-4BCE-B86E-EEA19682E251}" dt="2024-09-21T00:58:57.289" v="4128"/>
          <ac:spMkLst>
            <pc:docMk/>
            <pc:sldMk cId="1070822105" sldId="9655"/>
            <ac:spMk id="6" creationId="{722259B4-72A1-A2C6-156F-6040C39F545E}"/>
          </ac:spMkLst>
        </pc:spChg>
        <pc:picChg chg="add mod">
          <ac:chgData name="Binjamin Barsch" userId="c77eb553-7a76-4d64-bd85-609552c945c6" providerId="ADAL" clId="{9831DDD1-DAD0-4BCE-B86E-EEA19682E251}" dt="2024-09-21T00:51:06.475" v="3935" actId="1076"/>
          <ac:picMkLst>
            <pc:docMk/>
            <pc:sldMk cId="1070822105" sldId="9655"/>
            <ac:picMk id="3" creationId="{1C0B49CF-71A5-309D-4F92-E53001630419}"/>
          </ac:picMkLst>
        </pc:picChg>
      </pc:sldChg>
      <pc:sldChg chg="addSp delSp 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1462876740" sldId="9656"/>
        </pc:sldMkLst>
        <pc:spChg chg="add mod">
          <ac:chgData name="Binjamin Barsch" userId="c77eb553-7a76-4d64-bd85-609552c945c6" providerId="ADAL" clId="{9831DDD1-DAD0-4BCE-B86E-EEA19682E251}" dt="2024-09-21T00:59:02.872" v="4130"/>
          <ac:spMkLst>
            <pc:docMk/>
            <pc:sldMk cId="1462876740" sldId="9656"/>
            <ac:spMk id="2" creationId="{797EDE75-7480-95FE-8A0D-A54645188161}"/>
          </ac:spMkLst>
        </pc:spChg>
        <pc:spChg chg="del">
          <ac:chgData name="Binjamin Barsch" userId="c77eb553-7a76-4d64-bd85-609552c945c6" providerId="ADAL" clId="{9831DDD1-DAD0-4BCE-B86E-EEA19682E251}" dt="2024-09-21T00:59:02.562" v="4129" actId="478"/>
          <ac:spMkLst>
            <pc:docMk/>
            <pc:sldMk cId="1462876740" sldId="9656"/>
            <ac:spMk id="4" creationId="{9A8636DD-FF6C-4605-C6F4-47AAD8718B9F}"/>
          </ac:spMkLst>
        </pc:spChg>
        <pc:spChg chg="mod">
          <ac:chgData name="Binjamin Barsch" userId="c77eb553-7a76-4d64-bd85-609552c945c6" providerId="ADAL" clId="{9831DDD1-DAD0-4BCE-B86E-EEA19682E251}" dt="2024-09-21T05:45:24.305" v="5611" actId="113"/>
          <ac:spMkLst>
            <pc:docMk/>
            <pc:sldMk cId="1462876740" sldId="9656"/>
            <ac:spMk id="5" creationId="{1649B5EA-9F52-91B0-12EB-7C06547CEFC1}"/>
          </ac:spMkLst>
        </pc:spChg>
      </pc:sldChg>
      <pc:sldChg chg="addSp new del mod">
        <pc:chgData name="Binjamin Barsch" userId="c77eb553-7a76-4d64-bd85-609552c945c6" providerId="ADAL" clId="{9831DDD1-DAD0-4BCE-B86E-EEA19682E251}" dt="2024-09-21T00:59:57.885" v="4146" actId="47"/>
        <pc:sldMkLst>
          <pc:docMk/>
          <pc:sldMk cId="813197198" sldId="9657"/>
        </pc:sldMkLst>
        <pc:picChg chg="add">
          <ac:chgData name="Binjamin Barsch" userId="c77eb553-7a76-4d64-bd85-609552c945c6" providerId="ADAL" clId="{9831DDD1-DAD0-4BCE-B86E-EEA19682E251}" dt="2024-09-21T00:56:18.358" v="4108" actId="22"/>
          <ac:picMkLst>
            <pc:docMk/>
            <pc:sldMk cId="813197198" sldId="9657"/>
            <ac:picMk id="3" creationId="{84CF8209-ADA8-C0F8-AB0F-375BC710749A}"/>
          </ac:picMkLst>
        </pc:picChg>
      </pc:sldChg>
      <pc:sldChg chg="addSp delSp 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4274124403" sldId="9658"/>
        </pc:sldMkLst>
        <pc:spChg chg="mod">
          <ac:chgData name="Binjamin Barsch" userId="c77eb553-7a76-4d64-bd85-609552c945c6" providerId="ADAL" clId="{9831DDD1-DAD0-4BCE-B86E-EEA19682E251}" dt="2024-09-21T05:45:28.531" v="5612" actId="113"/>
          <ac:spMkLst>
            <pc:docMk/>
            <pc:sldMk cId="4274124403" sldId="9658"/>
            <ac:spMk id="5" creationId="{1649B5EA-9F52-91B0-12EB-7C06547CEFC1}"/>
          </ac:spMkLst>
        </pc:spChg>
        <pc:picChg chg="del">
          <ac:chgData name="Binjamin Barsch" userId="c77eb553-7a76-4d64-bd85-609552c945c6" providerId="ADAL" clId="{9831DDD1-DAD0-4BCE-B86E-EEA19682E251}" dt="2024-09-21T00:53:28.661" v="4107" actId="478"/>
          <ac:picMkLst>
            <pc:docMk/>
            <pc:sldMk cId="4274124403" sldId="9658"/>
            <ac:picMk id="3" creationId="{1C0B49CF-71A5-309D-4F92-E53001630419}"/>
          </ac:picMkLst>
        </pc:picChg>
        <pc:picChg chg="add mod">
          <ac:chgData name="Binjamin Barsch" userId="c77eb553-7a76-4d64-bd85-609552c945c6" providerId="ADAL" clId="{9831DDD1-DAD0-4BCE-B86E-EEA19682E251}" dt="2024-09-21T00:57:15.734" v="4112" actId="1076"/>
          <ac:picMkLst>
            <pc:docMk/>
            <pc:sldMk cId="4274124403" sldId="9658"/>
            <ac:picMk id="6" creationId="{39F7CD4E-B949-6199-652E-CF01CB88DB53}"/>
          </ac:picMkLst>
        </pc:picChg>
      </pc:sldChg>
      <pc:sldChg chg="addSp delSp modSp new del mod">
        <pc:chgData name="Binjamin Barsch" userId="c77eb553-7a76-4d64-bd85-609552c945c6" providerId="ADAL" clId="{9831DDD1-DAD0-4BCE-B86E-EEA19682E251}" dt="2024-09-21T00:58:18.117" v="4122" actId="47"/>
        <pc:sldMkLst>
          <pc:docMk/>
          <pc:sldMk cId="4207695726" sldId="9659"/>
        </pc:sldMkLst>
        <pc:picChg chg="add del mod">
          <ac:chgData name="Binjamin Barsch" userId="c77eb553-7a76-4d64-bd85-609552c945c6" providerId="ADAL" clId="{9831DDD1-DAD0-4BCE-B86E-EEA19682E251}" dt="2024-09-21T00:58:12.361" v="4119" actId="21"/>
          <ac:picMkLst>
            <pc:docMk/>
            <pc:sldMk cId="4207695726" sldId="9659"/>
            <ac:picMk id="3" creationId="{06641C3B-952A-ACB9-E215-CA1B915CD4CB}"/>
          </ac:picMkLst>
        </pc:picChg>
      </pc:sldChg>
      <pc:sldChg chg="addSp 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2514426311" sldId="9660"/>
        </pc:sldMkLst>
        <pc:spChg chg="mod">
          <ac:chgData name="Binjamin Barsch" userId="c77eb553-7a76-4d64-bd85-609552c945c6" providerId="ADAL" clId="{9831DDD1-DAD0-4BCE-B86E-EEA19682E251}" dt="2024-09-21T05:45:09.740" v="5608" actId="113"/>
          <ac:spMkLst>
            <pc:docMk/>
            <pc:sldMk cId="2514426311" sldId="9660"/>
            <ac:spMk id="4" creationId="{ED66225A-9549-D172-B25B-1A617FA3CB51}"/>
          </ac:spMkLst>
        </pc:spChg>
        <pc:picChg chg="add mod">
          <ac:chgData name="Binjamin Barsch" userId="c77eb553-7a76-4d64-bd85-609552c945c6" providerId="ADAL" clId="{9831DDD1-DAD0-4BCE-B86E-EEA19682E251}" dt="2024-09-21T00:58:16.192" v="4121" actId="1076"/>
          <ac:picMkLst>
            <pc:docMk/>
            <pc:sldMk cId="2514426311" sldId="9660"/>
            <ac:picMk id="5" creationId="{06641C3B-952A-ACB9-E215-CA1B915CD4CB}"/>
          </ac:picMkLst>
        </pc:picChg>
      </pc:sldChg>
      <pc:sldChg chg="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2444471217" sldId="9661"/>
        </pc:sldMkLst>
        <pc:spChg chg="mod">
          <ac:chgData name="Binjamin Barsch" userId="c77eb553-7a76-4d64-bd85-609552c945c6" providerId="ADAL" clId="{9831DDD1-DAD0-4BCE-B86E-EEA19682E251}" dt="2024-09-21T05:45:35.056" v="5613" actId="113"/>
          <ac:spMkLst>
            <pc:docMk/>
            <pc:sldMk cId="2444471217" sldId="9661"/>
            <ac:spMk id="5" creationId="{1649B5EA-9F52-91B0-12EB-7C06547CEFC1}"/>
          </ac:spMkLst>
        </pc:spChg>
      </pc:sldChg>
      <pc:sldChg chg="addSp delSp 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63382068" sldId="9662"/>
        </pc:sldMkLst>
        <pc:spChg chg="mod">
          <ac:chgData name="Binjamin Barsch" userId="c77eb553-7a76-4d64-bd85-609552c945c6" providerId="ADAL" clId="{9831DDD1-DAD0-4BCE-B86E-EEA19682E251}" dt="2024-09-21T05:45:40.503" v="5614" actId="113"/>
          <ac:spMkLst>
            <pc:docMk/>
            <pc:sldMk cId="63382068" sldId="9662"/>
            <ac:spMk id="5" creationId="{1649B5EA-9F52-91B0-12EB-7C06547CEFC1}"/>
          </ac:spMkLst>
        </pc:spChg>
        <pc:picChg chg="add mod">
          <ac:chgData name="Binjamin Barsch" userId="c77eb553-7a76-4d64-bd85-609552c945c6" providerId="ADAL" clId="{9831DDD1-DAD0-4BCE-B86E-EEA19682E251}" dt="2024-09-21T07:20:48.443" v="5764" actId="1076"/>
          <ac:picMkLst>
            <pc:docMk/>
            <pc:sldMk cId="63382068" sldId="9662"/>
            <ac:picMk id="2" creationId="{639B10CC-8EAA-B698-0036-922E45FAF265}"/>
          </ac:picMkLst>
        </pc:picChg>
        <pc:picChg chg="del">
          <ac:chgData name="Binjamin Barsch" userId="c77eb553-7a76-4d64-bd85-609552c945c6" providerId="ADAL" clId="{9831DDD1-DAD0-4BCE-B86E-EEA19682E251}" dt="2024-09-21T00:59:49.440" v="4138" actId="478"/>
          <ac:picMkLst>
            <pc:docMk/>
            <pc:sldMk cId="63382068" sldId="9662"/>
            <ac:picMk id="6" creationId="{39F7CD4E-B949-6199-652E-CF01CB88DB53}"/>
          </ac:picMkLst>
        </pc:picChg>
      </pc:sldChg>
      <pc:sldChg chg="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63913927" sldId="9663"/>
        </pc:sldMkLst>
        <pc:spChg chg="mod">
          <ac:chgData name="Binjamin Barsch" userId="c77eb553-7a76-4d64-bd85-609552c945c6" providerId="ADAL" clId="{9831DDD1-DAD0-4BCE-B86E-EEA19682E251}" dt="2024-09-21T01:02:23.587" v="4299" actId="113"/>
          <ac:spMkLst>
            <pc:docMk/>
            <pc:sldMk cId="63913927" sldId="9663"/>
            <ac:spMk id="4" creationId="{ED66225A-9549-D172-B25B-1A617FA3CB51}"/>
          </ac:spMkLst>
        </pc:spChg>
      </pc:sldChg>
      <pc:sldChg chg="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2878111520" sldId="9664"/>
        </pc:sldMkLst>
        <pc:spChg chg="mod">
          <ac:chgData name="Binjamin Barsch" userId="c77eb553-7a76-4d64-bd85-609552c945c6" providerId="ADAL" clId="{9831DDD1-DAD0-4BCE-B86E-EEA19682E251}" dt="2024-09-21T01:03:49.879" v="4312" actId="20577"/>
          <ac:spMkLst>
            <pc:docMk/>
            <pc:sldMk cId="2878111520" sldId="9664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1:03:38.908" v="4301" actId="947"/>
          <ac:spMkLst>
            <pc:docMk/>
            <pc:sldMk cId="2878111520" sldId="9664"/>
            <ac:spMk id="4" creationId="{ED66225A-9549-D172-B25B-1A617FA3CB51}"/>
          </ac:spMkLst>
        </pc:spChg>
      </pc:sldChg>
      <pc:sldChg chg="addSp modSp add del mod">
        <pc:chgData name="Binjamin Barsch" userId="c77eb553-7a76-4d64-bd85-609552c945c6" providerId="ADAL" clId="{9831DDD1-DAD0-4BCE-B86E-EEA19682E251}" dt="2024-09-21T11:03:35.496" v="5834" actId="47"/>
        <pc:sldMkLst>
          <pc:docMk/>
          <pc:sldMk cId="3301080123" sldId="9665"/>
        </pc:sldMkLst>
        <pc:spChg chg="mod">
          <ac:chgData name="Binjamin Barsch" userId="c77eb553-7a76-4d64-bd85-609552c945c6" providerId="ADAL" clId="{9831DDD1-DAD0-4BCE-B86E-EEA19682E251}" dt="2024-09-21T01:04:28.012" v="4363" actId="20577"/>
          <ac:spMkLst>
            <pc:docMk/>
            <pc:sldMk cId="3301080123" sldId="9665"/>
            <ac:spMk id="2" creationId="{4977EA36-CBEC-E50E-C27B-7452E102D4A1}"/>
          </ac:spMkLst>
        </pc:spChg>
        <pc:spChg chg="mod">
          <ac:chgData name="Binjamin Barsch" userId="c77eb553-7a76-4d64-bd85-609552c945c6" providerId="ADAL" clId="{9831DDD1-DAD0-4BCE-B86E-EEA19682E251}" dt="2024-09-21T01:13:14.221" v="5379" actId="20577"/>
          <ac:spMkLst>
            <pc:docMk/>
            <pc:sldMk cId="3301080123" sldId="9665"/>
            <ac:spMk id="4" creationId="{ED66225A-9549-D172-B25B-1A617FA3CB51}"/>
          </ac:spMkLst>
        </pc:spChg>
        <pc:picChg chg="add mod">
          <ac:chgData name="Binjamin Barsch" userId="c77eb553-7a76-4d64-bd85-609552c945c6" providerId="ADAL" clId="{9831DDD1-DAD0-4BCE-B86E-EEA19682E251}" dt="2024-09-21T01:13:58.114" v="5386"/>
          <ac:picMkLst>
            <pc:docMk/>
            <pc:sldMk cId="3301080123" sldId="9665"/>
            <ac:picMk id="5" creationId="{6A64478D-BB10-424A-2D1A-22D1C31507E7}"/>
          </ac:picMkLst>
        </pc:picChg>
      </pc:sldChg>
      <pc:sldChg chg="add del">
        <pc:chgData name="Binjamin Barsch" userId="c77eb553-7a76-4d64-bd85-609552c945c6" providerId="ADAL" clId="{9831DDD1-DAD0-4BCE-B86E-EEA19682E251}" dt="2024-09-21T11:03:35.496" v="5834" actId="47"/>
        <pc:sldMkLst>
          <pc:docMk/>
          <pc:sldMk cId="909561018" sldId="9666"/>
        </pc:sldMkLst>
      </pc:sldChg>
      <pc:sldChg chg="addSp modSp new mod ord">
        <pc:chgData name="Binjamin Barsch" userId="c77eb553-7a76-4d64-bd85-609552c945c6" providerId="ADAL" clId="{9831DDD1-DAD0-4BCE-B86E-EEA19682E251}" dt="2024-09-21T06:15:37.985" v="5731" actId="20577"/>
        <pc:sldMkLst>
          <pc:docMk/>
          <pc:sldMk cId="3973046825" sldId="9667"/>
        </pc:sldMkLst>
        <pc:spChg chg="add mod">
          <ac:chgData name="Binjamin Barsch" userId="c77eb553-7a76-4d64-bd85-609552c945c6" providerId="ADAL" clId="{9831DDD1-DAD0-4BCE-B86E-EEA19682E251}" dt="2024-09-21T06:15:37.985" v="5731" actId="20577"/>
          <ac:spMkLst>
            <pc:docMk/>
            <pc:sldMk cId="3973046825" sldId="9667"/>
            <ac:spMk id="4" creationId="{9B3C48EE-2BD1-3506-4F96-E82CE4DB47B3}"/>
          </ac:spMkLst>
        </pc:spChg>
        <pc:picChg chg="add mod">
          <ac:chgData name="Binjamin Barsch" userId="c77eb553-7a76-4d64-bd85-609552c945c6" providerId="ADAL" clId="{9831DDD1-DAD0-4BCE-B86E-EEA19682E251}" dt="2024-09-21T05:37:31.591" v="5501" actId="1076"/>
          <ac:picMkLst>
            <pc:docMk/>
            <pc:sldMk cId="3973046825" sldId="9667"/>
            <ac:picMk id="3" creationId="{8995CCA3-0C9B-69D6-911D-12715672557A}"/>
          </ac:picMkLst>
        </pc:picChg>
      </pc:sldChg>
      <pc:sldChg chg="addSp modSp new mod ord">
        <pc:chgData name="Binjamin Barsch" userId="c77eb553-7a76-4d64-bd85-609552c945c6" providerId="ADAL" clId="{9831DDD1-DAD0-4BCE-B86E-EEA19682E251}" dt="2024-09-21T05:41:00.754" v="5574"/>
        <pc:sldMkLst>
          <pc:docMk/>
          <pc:sldMk cId="693149783" sldId="9668"/>
        </pc:sldMkLst>
        <pc:spChg chg="add mod">
          <ac:chgData name="Binjamin Barsch" userId="c77eb553-7a76-4d64-bd85-609552c945c6" providerId="ADAL" clId="{9831DDD1-DAD0-4BCE-B86E-EEA19682E251}" dt="2024-09-21T05:38:07.937" v="5560" actId="20577"/>
          <ac:spMkLst>
            <pc:docMk/>
            <pc:sldMk cId="693149783" sldId="9668"/>
            <ac:spMk id="4" creationId="{16FA9263-3B2C-6CE4-E3DD-D123FF93E44B}"/>
          </ac:spMkLst>
        </pc:spChg>
        <pc:picChg chg="add mod">
          <ac:chgData name="Binjamin Barsch" userId="c77eb553-7a76-4d64-bd85-609552c945c6" providerId="ADAL" clId="{9831DDD1-DAD0-4BCE-B86E-EEA19682E251}" dt="2024-09-21T05:36:53.935" v="5497" actId="1076"/>
          <ac:picMkLst>
            <pc:docMk/>
            <pc:sldMk cId="693149783" sldId="9668"/>
            <ac:picMk id="3" creationId="{F84BCE0E-9BC6-F5BD-B243-A32D1B3CF00E}"/>
          </ac:picMkLst>
        </pc:picChg>
      </pc:sldChg>
      <pc:sldChg chg="delSp modSp add mod ord">
        <pc:chgData name="Binjamin Barsch" userId="c77eb553-7a76-4d64-bd85-609552c945c6" providerId="ADAL" clId="{9831DDD1-DAD0-4BCE-B86E-EEA19682E251}" dt="2024-09-21T06:13:14.560" v="5672"/>
        <pc:sldMkLst>
          <pc:docMk/>
          <pc:sldMk cId="1903018749" sldId="9669"/>
        </pc:sldMkLst>
        <pc:spChg chg="mod">
          <ac:chgData name="Binjamin Barsch" userId="c77eb553-7a76-4d64-bd85-609552c945c6" providerId="ADAL" clId="{9831DDD1-DAD0-4BCE-B86E-EEA19682E251}" dt="2024-09-21T05:40:35.969" v="5567"/>
          <ac:spMkLst>
            <pc:docMk/>
            <pc:sldMk cId="1903018749" sldId="9669"/>
            <ac:spMk id="2" creationId="{4977EA36-CBEC-E50E-C27B-7452E102D4A1}"/>
          </ac:spMkLst>
        </pc:spChg>
        <pc:spChg chg="del">
          <ac:chgData name="Binjamin Barsch" userId="c77eb553-7a76-4d64-bd85-609552c945c6" providerId="ADAL" clId="{9831DDD1-DAD0-4BCE-B86E-EEA19682E251}" dt="2024-09-21T05:40:40.376" v="5568" actId="478"/>
          <ac:spMkLst>
            <pc:docMk/>
            <pc:sldMk cId="1903018749" sldId="9669"/>
            <ac:spMk id="4" creationId="{ED66225A-9549-D172-B25B-1A617FA3CB51}"/>
          </ac:spMkLst>
        </pc:spChg>
        <pc:picChg chg="mod">
          <ac:chgData name="Binjamin Barsch" userId="c77eb553-7a76-4d64-bd85-609552c945c6" providerId="ADAL" clId="{9831DDD1-DAD0-4BCE-B86E-EEA19682E251}" dt="2024-09-21T05:40:44.820" v="5570" actId="1076"/>
          <ac:picMkLst>
            <pc:docMk/>
            <pc:sldMk cId="1903018749" sldId="9669"/>
            <ac:picMk id="6" creationId="{05CA1905-E84B-0885-DE5C-F67F3563064F}"/>
          </ac:picMkLst>
        </pc:picChg>
      </pc:sldChg>
      <pc:sldMasterChg chg="delSldLayout">
        <pc:chgData name="Binjamin Barsch" userId="c77eb553-7a76-4d64-bd85-609552c945c6" providerId="ADAL" clId="{9831DDD1-DAD0-4BCE-B86E-EEA19682E251}" dt="2024-09-20T23:59:44.685" v="1634" actId="2696"/>
        <pc:sldMasterMkLst>
          <pc:docMk/>
          <pc:sldMasterMk cId="4197682410" sldId="2147483664"/>
        </pc:sldMasterMkLst>
        <pc:sldLayoutChg chg="del">
          <pc:chgData name="Binjamin Barsch" userId="c77eb553-7a76-4d64-bd85-609552c945c6" providerId="ADAL" clId="{9831DDD1-DAD0-4BCE-B86E-EEA19682E251}" dt="2024-09-20T15:23:57.799" v="450" actId="47"/>
          <pc:sldLayoutMkLst>
            <pc:docMk/>
            <pc:sldMasterMk cId="4197682410" sldId="2147483664"/>
            <pc:sldLayoutMk cId="1471625172" sldId="2147483683"/>
          </pc:sldLayoutMkLst>
        </pc:sldLayoutChg>
        <pc:sldLayoutChg chg="del">
          <pc:chgData name="Binjamin Barsch" userId="c77eb553-7a76-4d64-bd85-609552c945c6" providerId="ADAL" clId="{9831DDD1-DAD0-4BCE-B86E-EEA19682E251}" dt="2024-09-20T23:59:44.685" v="1634" actId="2696"/>
          <pc:sldLayoutMkLst>
            <pc:docMk/>
            <pc:sldMasterMk cId="4197682410" sldId="2147483664"/>
            <pc:sldLayoutMk cId="2793908663" sldId="2147483683"/>
          </pc:sldLayoutMkLst>
        </pc:sldLayoutChg>
      </pc:sldMasterChg>
      <pc:sldMasterChg chg="delSldLayout">
        <pc:chgData name="Binjamin Barsch" userId="c77eb553-7a76-4d64-bd85-609552c945c6" providerId="ADAL" clId="{9831DDD1-DAD0-4BCE-B86E-EEA19682E251}" dt="2024-09-21T00:00:46.817" v="1643" actId="47"/>
        <pc:sldMasterMkLst>
          <pc:docMk/>
          <pc:sldMasterMk cId="1315296616" sldId="2147483672"/>
        </pc:sldMasterMkLst>
        <pc:sldLayoutChg chg="del">
          <pc:chgData name="Binjamin Barsch" userId="c77eb553-7a76-4d64-bd85-609552c945c6" providerId="ADAL" clId="{9831DDD1-DAD0-4BCE-B86E-EEA19682E251}" dt="2024-09-21T00:00:46.817" v="1643" actId="47"/>
          <pc:sldLayoutMkLst>
            <pc:docMk/>
            <pc:sldMasterMk cId="1315296616" sldId="2147483672"/>
            <pc:sldLayoutMk cId="2521515944" sldId="214748368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681B7-F3C4-4CD6-B59A-C431C068D52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5AEF7DA-D909-4DC5-B62C-8D28EE3DF31A}">
      <dgm:prSet phldrT="[Text]"/>
      <dgm:spPr/>
      <dgm:t>
        <a:bodyPr/>
        <a:lstStyle/>
        <a:p>
          <a:r>
            <a:rPr lang="en-US" dirty="0"/>
            <a:t>2008 - 2012 </a:t>
          </a:r>
        </a:p>
        <a:p>
          <a:r>
            <a:rPr lang="en-US" dirty="0"/>
            <a:t>(BEng)</a:t>
          </a:r>
        </a:p>
      </dgm:t>
    </dgm:pt>
    <dgm:pt modelId="{996E0B15-743B-4EAF-A039-DD6D8B457F37}" type="parTrans" cxnId="{6D2E89EA-97F6-44E9-8F47-E2C8EC808771}">
      <dgm:prSet/>
      <dgm:spPr/>
      <dgm:t>
        <a:bodyPr/>
        <a:lstStyle/>
        <a:p>
          <a:endParaRPr lang="en-US"/>
        </a:p>
      </dgm:t>
    </dgm:pt>
    <dgm:pt modelId="{9E0CD151-7141-490F-9BD6-11A758C731CB}" type="sibTrans" cxnId="{6D2E89EA-97F6-44E9-8F47-E2C8EC808771}">
      <dgm:prSet/>
      <dgm:spPr/>
      <dgm:t>
        <a:bodyPr/>
        <a:lstStyle/>
        <a:p>
          <a:endParaRPr lang="en-US"/>
        </a:p>
      </dgm:t>
    </dgm:pt>
    <dgm:pt modelId="{31CE9C9A-E0E0-404F-821B-CFB57095AE5C}">
      <dgm:prSet phldrT="[Text]"/>
      <dgm:spPr/>
      <dgm:t>
        <a:bodyPr/>
        <a:lstStyle/>
        <a:p>
          <a:r>
            <a:rPr lang="en-US" dirty="0"/>
            <a:t>2012 - 2020 </a:t>
          </a:r>
        </a:p>
        <a:p>
          <a:r>
            <a:rPr lang="en-US" dirty="0"/>
            <a:t>(Electronic &amp; Software Engineer / MEng)</a:t>
          </a:r>
        </a:p>
      </dgm:t>
    </dgm:pt>
    <dgm:pt modelId="{60981644-0223-4465-A076-61CF84CEF074}" type="parTrans" cxnId="{1DD52154-8A35-48C9-B35F-77599353AC82}">
      <dgm:prSet/>
      <dgm:spPr/>
      <dgm:t>
        <a:bodyPr/>
        <a:lstStyle/>
        <a:p>
          <a:endParaRPr lang="en-US"/>
        </a:p>
      </dgm:t>
    </dgm:pt>
    <dgm:pt modelId="{1AB1D96D-0DCE-4E3F-AB43-0B91C5988513}" type="sibTrans" cxnId="{1DD52154-8A35-48C9-B35F-77599353AC82}">
      <dgm:prSet/>
      <dgm:spPr/>
      <dgm:t>
        <a:bodyPr/>
        <a:lstStyle/>
        <a:p>
          <a:endParaRPr lang="en-US"/>
        </a:p>
      </dgm:t>
    </dgm:pt>
    <dgm:pt modelId="{9FF79D1D-F7C0-496D-BA4E-E251673A295C}">
      <dgm:prSet phldrT="[Text]"/>
      <dgm:spPr/>
      <dgm:t>
        <a:bodyPr/>
        <a:lstStyle/>
        <a:p>
          <a:r>
            <a:rPr lang="en-US" dirty="0"/>
            <a:t>2020 – Present</a:t>
          </a:r>
        </a:p>
        <a:p>
          <a:r>
            <a:rPr lang="en-US" dirty="0"/>
            <a:t>(Lead Software Engineer)</a:t>
          </a:r>
        </a:p>
      </dgm:t>
    </dgm:pt>
    <dgm:pt modelId="{FFAE2236-8D97-4198-9221-1E60946615AF}" type="parTrans" cxnId="{EC728BFC-C6CA-4EEE-8E4F-1191CD581518}">
      <dgm:prSet/>
      <dgm:spPr/>
      <dgm:t>
        <a:bodyPr/>
        <a:lstStyle/>
        <a:p>
          <a:endParaRPr lang="en-US"/>
        </a:p>
      </dgm:t>
    </dgm:pt>
    <dgm:pt modelId="{1D50A6DB-AF7A-47AD-81F2-5A18A8796DF5}" type="sibTrans" cxnId="{EC728BFC-C6CA-4EEE-8E4F-1191CD581518}">
      <dgm:prSet/>
      <dgm:spPr/>
      <dgm:t>
        <a:bodyPr/>
        <a:lstStyle/>
        <a:p>
          <a:endParaRPr lang="en-US"/>
        </a:p>
      </dgm:t>
    </dgm:pt>
    <dgm:pt modelId="{EBDC3BD4-23DB-4A56-8328-3BEE84A6BF2E}" type="pres">
      <dgm:prSet presAssocID="{AEA681B7-F3C4-4CD6-B59A-C431C068D52F}" presName="Name0" presStyleCnt="0">
        <dgm:presLayoutVars>
          <dgm:dir/>
          <dgm:resizeHandles val="exact"/>
        </dgm:presLayoutVars>
      </dgm:prSet>
      <dgm:spPr/>
    </dgm:pt>
    <dgm:pt modelId="{1A11440A-DBE3-45AB-86CD-4FACCC101187}" type="pres">
      <dgm:prSet presAssocID="{AEA681B7-F3C4-4CD6-B59A-C431C068D52F}" presName="arrow" presStyleLbl="bgShp" presStyleIdx="0" presStyleCnt="1" custScaleY="64136" custLinFactNeighborX="-7320" custLinFactNeighborY="-2123"/>
      <dgm:spPr/>
    </dgm:pt>
    <dgm:pt modelId="{9E9167AF-568F-40E9-B909-4CB75DF70D51}" type="pres">
      <dgm:prSet presAssocID="{AEA681B7-F3C4-4CD6-B59A-C431C068D52F}" presName="points" presStyleCnt="0"/>
      <dgm:spPr/>
    </dgm:pt>
    <dgm:pt modelId="{DB827548-0CA4-4E4D-8181-94BA36557CC6}" type="pres">
      <dgm:prSet presAssocID="{95AEF7DA-D909-4DC5-B62C-8D28EE3DF31A}" presName="compositeA" presStyleCnt="0"/>
      <dgm:spPr/>
    </dgm:pt>
    <dgm:pt modelId="{F0E3486F-A3D6-48BB-BD19-5EF2BDC95837}" type="pres">
      <dgm:prSet presAssocID="{95AEF7DA-D909-4DC5-B62C-8D28EE3DF31A}" presName="textA" presStyleLbl="revTx" presStyleIdx="0" presStyleCnt="3">
        <dgm:presLayoutVars>
          <dgm:bulletEnabled val="1"/>
        </dgm:presLayoutVars>
      </dgm:prSet>
      <dgm:spPr/>
    </dgm:pt>
    <dgm:pt modelId="{59378DC3-3751-432D-8E75-804C2223DFF2}" type="pres">
      <dgm:prSet presAssocID="{95AEF7DA-D909-4DC5-B62C-8D28EE3DF31A}" presName="circleA" presStyleLbl="node1" presStyleIdx="0" presStyleCnt="3"/>
      <dgm:spPr/>
    </dgm:pt>
    <dgm:pt modelId="{156A8514-220B-495C-ABF7-E32D1D85DD3B}" type="pres">
      <dgm:prSet presAssocID="{95AEF7DA-D909-4DC5-B62C-8D28EE3DF31A}" presName="spaceA" presStyleCnt="0"/>
      <dgm:spPr/>
    </dgm:pt>
    <dgm:pt modelId="{7DD2D0C5-62B8-433F-8D32-7DD5BF47BBB6}" type="pres">
      <dgm:prSet presAssocID="{9E0CD151-7141-490F-9BD6-11A758C731CB}" presName="space" presStyleCnt="0"/>
      <dgm:spPr/>
    </dgm:pt>
    <dgm:pt modelId="{EC0B8C27-AB46-4870-8CF8-C3C0D82E4CC9}" type="pres">
      <dgm:prSet presAssocID="{31CE9C9A-E0E0-404F-821B-CFB57095AE5C}" presName="compositeB" presStyleCnt="0"/>
      <dgm:spPr/>
    </dgm:pt>
    <dgm:pt modelId="{94632A42-91FF-419C-8043-C9C8E919A9F8}" type="pres">
      <dgm:prSet presAssocID="{31CE9C9A-E0E0-404F-821B-CFB57095AE5C}" presName="textB" presStyleLbl="revTx" presStyleIdx="1" presStyleCnt="3" custLinFactY="-43968" custLinFactNeighborX="169" custLinFactNeighborY="-100000">
        <dgm:presLayoutVars>
          <dgm:bulletEnabled val="1"/>
        </dgm:presLayoutVars>
      </dgm:prSet>
      <dgm:spPr/>
    </dgm:pt>
    <dgm:pt modelId="{4DC10960-9C79-46E7-8E76-8681D6278934}" type="pres">
      <dgm:prSet presAssocID="{31CE9C9A-E0E0-404F-821B-CFB57095AE5C}" presName="circleB" presStyleLbl="node1" presStyleIdx="1" presStyleCnt="3"/>
      <dgm:spPr/>
    </dgm:pt>
    <dgm:pt modelId="{80BFE8B1-91B5-4677-A143-989F68422D8C}" type="pres">
      <dgm:prSet presAssocID="{31CE9C9A-E0E0-404F-821B-CFB57095AE5C}" presName="spaceB" presStyleCnt="0"/>
      <dgm:spPr/>
    </dgm:pt>
    <dgm:pt modelId="{58D66DBF-72CC-4A1A-B1FC-5354252D9F09}" type="pres">
      <dgm:prSet presAssocID="{1AB1D96D-0DCE-4E3F-AB43-0B91C5988513}" presName="space" presStyleCnt="0"/>
      <dgm:spPr/>
    </dgm:pt>
    <dgm:pt modelId="{E15B9C74-38F0-4ACB-B8E0-4049B8C505EA}" type="pres">
      <dgm:prSet presAssocID="{9FF79D1D-F7C0-496D-BA4E-E251673A295C}" presName="compositeA" presStyleCnt="0"/>
      <dgm:spPr/>
    </dgm:pt>
    <dgm:pt modelId="{B9028B41-E5A0-47C7-B18C-9D0D35CA5144}" type="pres">
      <dgm:prSet presAssocID="{9FF79D1D-F7C0-496D-BA4E-E251673A295C}" presName="textA" presStyleLbl="revTx" presStyleIdx="2" presStyleCnt="3">
        <dgm:presLayoutVars>
          <dgm:bulletEnabled val="1"/>
        </dgm:presLayoutVars>
      </dgm:prSet>
      <dgm:spPr/>
    </dgm:pt>
    <dgm:pt modelId="{66EAD54E-BA6D-4BA7-98E9-B7CEA2837167}" type="pres">
      <dgm:prSet presAssocID="{9FF79D1D-F7C0-496D-BA4E-E251673A295C}" presName="circleA" presStyleLbl="node1" presStyleIdx="2" presStyleCnt="3"/>
      <dgm:spPr/>
    </dgm:pt>
    <dgm:pt modelId="{F8E1337D-067F-4B38-882A-5D39A16839E4}" type="pres">
      <dgm:prSet presAssocID="{9FF79D1D-F7C0-496D-BA4E-E251673A295C}" presName="spaceA" presStyleCnt="0"/>
      <dgm:spPr/>
    </dgm:pt>
  </dgm:ptLst>
  <dgm:cxnLst>
    <dgm:cxn modelId="{8C389727-DDDF-4113-878C-BF59CD959149}" type="presOf" srcId="{31CE9C9A-E0E0-404F-821B-CFB57095AE5C}" destId="{94632A42-91FF-419C-8043-C9C8E919A9F8}" srcOrd="0" destOrd="0" presId="urn:microsoft.com/office/officeart/2005/8/layout/hProcess11"/>
    <dgm:cxn modelId="{1DD52154-8A35-48C9-B35F-77599353AC82}" srcId="{AEA681B7-F3C4-4CD6-B59A-C431C068D52F}" destId="{31CE9C9A-E0E0-404F-821B-CFB57095AE5C}" srcOrd="1" destOrd="0" parTransId="{60981644-0223-4465-A076-61CF84CEF074}" sibTransId="{1AB1D96D-0DCE-4E3F-AB43-0B91C5988513}"/>
    <dgm:cxn modelId="{CB3BA177-F78A-43A3-8BBB-3EE3AC74E15E}" type="presOf" srcId="{9FF79D1D-F7C0-496D-BA4E-E251673A295C}" destId="{B9028B41-E5A0-47C7-B18C-9D0D35CA5144}" srcOrd="0" destOrd="0" presId="urn:microsoft.com/office/officeart/2005/8/layout/hProcess11"/>
    <dgm:cxn modelId="{6D2E89EA-97F6-44E9-8F47-E2C8EC808771}" srcId="{AEA681B7-F3C4-4CD6-B59A-C431C068D52F}" destId="{95AEF7DA-D909-4DC5-B62C-8D28EE3DF31A}" srcOrd="0" destOrd="0" parTransId="{996E0B15-743B-4EAF-A039-DD6D8B457F37}" sibTransId="{9E0CD151-7141-490F-9BD6-11A758C731CB}"/>
    <dgm:cxn modelId="{75F154EB-86FF-4650-90DE-5F1EA9A22C58}" type="presOf" srcId="{AEA681B7-F3C4-4CD6-B59A-C431C068D52F}" destId="{EBDC3BD4-23DB-4A56-8328-3BEE84A6BF2E}" srcOrd="0" destOrd="0" presId="urn:microsoft.com/office/officeart/2005/8/layout/hProcess11"/>
    <dgm:cxn modelId="{7EC81FEE-1B99-42D8-A1A7-67AC9439ADD6}" type="presOf" srcId="{95AEF7DA-D909-4DC5-B62C-8D28EE3DF31A}" destId="{F0E3486F-A3D6-48BB-BD19-5EF2BDC95837}" srcOrd="0" destOrd="0" presId="urn:microsoft.com/office/officeart/2005/8/layout/hProcess11"/>
    <dgm:cxn modelId="{EC728BFC-C6CA-4EEE-8E4F-1191CD581518}" srcId="{AEA681B7-F3C4-4CD6-B59A-C431C068D52F}" destId="{9FF79D1D-F7C0-496D-BA4E-E251673A295C}" srcOrd="2" destOrd="0" parTransId="{FFAE2236-8D97-4198-9221-1E60946615AF}" sibTransId="{1D50A6DB-AF7A-47AD-81F2-5A18A8796DF5}"/>
    <dgm:cxn modelId="{C953DFC6-6291-4B85-A8F8-936A77ABC92D}" type="presParOf" srcId="{EBDC3BD4-23DB-4A56-8328-3BEE84A6BF2E}" destId="{1A11440A-DBE3-45AB-86CD-4FACCC101187}" srcOrd="0" destOrd="0" presId="urn:microsoft.com/office/officeart/2005/8/layout/hProcess11"/>
    <dgm:cxn modelId="{B5571298-A43F-4185-A5C8-208B1C46B457}" type="presParOf" srcId="{EBDC3BD4-23DB-4A56-8328-3BEE84A6BF2E}" destId="{9E9167AF-568F-40E9-B909-4CB75DF70D51}" srcOrd="1" destOrd="0" presId="urn:microsoft.com/office/officeart/2005/8/layout/hProcess11"/>
    <dgm:cxn modelId="{CF3DED66-F769-47F6-9FBA-9BE99CF6A6ED}" type="presParOf" srcId="{9E9167AF-568F-40E9-B909-4CB75DF70D51}" destId="{DB827548-0CA4-4E4D-8181-94BA36557CC6}" srcOrd="0" destOrd="0" presId="urn:microsoft.com/office/officeart/2005/8/layout/hProcess11"/>
    <dgm:cxn modelId="{CC26EBB3-F362-48A2-9AF0-A69EC1B24222}" type="presParOf" srcId="{DB827548-0CA4-4E4D-8181-94BA36557CC6}" destId="{F0E3486F-A3D6-48BB-BD19-5EF2BDC95837}" srcOrd="0" destOrd="0" presId="urn:microsoft.com/office/officeart/2005/8/layout/hProcess11"/>
    <dgm:cxn modelId="{E95F6FC3-22D5-46C9-ABC3-2453869F592B}" type="presParOf" srcId="{DB827548-0CA4-4E4D-8181-94BA36557CC6}" destId="{59378DC3-3751-432D-8E75-804C2223DFF2}" srcOrd="1" destOrd="0" presId="urn:microsoft.com/office/officeart/2005/8/layout/hProcess11"/>
    <dgm:cxn modelId="{2814FCE1-510E-4638-B6B0-CA6D9F857C76}" type="presParOf" srcId="{DB827548-0CA4-4E4D-8181-94BA36557CC6}" destId="{156A8514-220B-495C-ABF7-E32D1D85DD3B}" srcOrd="2" destOrd="0" presId="urn:microsoft.com/office/officeart/2005/8/layout/hProcess11"/>
    <dgm:cxn modelId="{DCCCA1EF-68AA-4B45-B0F1-EAB8380A41E2}" type="presParOf" srcId="{9E9167AF-568F-40E9-B909-4CB75DF70D51}" destId="{7DD2D0C5-62B8-433F-8D32-7DD5BF47BBB6}" srcOrd="1" destOrd="0" presId="urn:microsoft.com/office/officeart/2005/8/layout/hProcess11"/>
    <dgm:cxn modelId="{E59C6957-D302-4AAF-8435-6E1D78B93D40}" type="presParOf" srcId="{9E9167AF-568F-40E9-B909-4CB75DF70D51}" destId="{EC0B8C27-AB46-4870-8CF8-C3C0D82E4CC9}" srcOrd="2" destOrd="0" presId="urn:microsoft.com/office/officeart/2005/8/layout/hProcess11"/>
    <dgm:cxn modelId="{F9F9391F-2BE0-492B-992E-EE8B6BDB63B0}" type="presParOf" srcId="{EC0B8C27-AB46-4870-8CF8-C3C0D82E4CC9}" destId="{94632A42-91FF-419C-8043-C9C8E919A9F8}" srcOrd="0" destOrd="0" presId="urn:microsoft.com/office/officeart/2005/8/layout/hProcess11"/>
    <dgm:cxn modelId="{B74A59F2-E201-4119-9672-8A30CEBB328F}" type="presParOf" srcId="{EC0B8C27-AB46-4870-8CF8-C3C0D82E4CC9}" destId="{4DC10960-9C79-46E7-8E76-8681D6278934}" srcOrd="1" destOrd="0" presId="urn:microsoft.com/office/officeart/2005/8/layout/hProcess11"/>
    <dgm:cxn modelId="{993F58B0-F240-4653-8A22-993BA1DDD992}" type="presParOf" srcId="{EC0B8C27-AB46-4870-8CF8-C3C0D82E4CC9}" destId="{80BFE8B1-91B5-4677-A143-989F68422D8C}" srcOrd="2" destOrd="0" presId="urn:microsoft.com/office/officeart/2005/8/layout/hProcess11"/>
    <dgm:cxn modelId="{FB408664-464B-4F8D-B54F-DD760E321A45}" type="presParOf" srcId="{9E9167AF-568F-40E9-B909-4CB75DF70D51}" destId="{58D66DBF-72CC-4A1A-B1FC-5354252D9F09}" srcOrd="3" destOrd="0" presId="urn:microsoft.com/office/officeart/2005/8/layout/hProcess11"/>
    <dgm:cxn modelId="{1D07DA0D-12AA-476E-8BE7-5929ACD74070}" type="presParOf" srcId="{9E9167AF-568F-40E9-B909-4CB75DF70D51}" destId="{E15B9C74-38F0-4ACB-B8E0-4049B8C505EA}" srcOrd="4" destOrd="0" presId="urn:microsoft.com/office/officeart/2005/8/layout/hProcess11"/>
    <dgm:cxn modelId="{95F2E847-58DF-4F72-8303-DE68B3BA682B}" type="presParOf" srcId="{E15B9C74-38F0-4ACB-B8E0-4049B8C505EA}" destId="{B9028B41-E5A0-47C7-B18C-9D0D35CA5144}" srcOrd="0" destOrd="0" presId="urn:microsoft.com/office/officeart/2005/8/layout/hProcess11"/>
    <dgm:cxn modelId="{761E63BD-6232-41EA-A10D-F0F6A02EA363}" type="presParOf" srcId="{E15B9C74-38F0-4ACB-B8E0-4049B8C505EA}" destId="{66EAD54E-BA6D-4BA7-98E9-B7CEA2837167}" srcOrd="1" destOrd="0" presId="urn:microsoft.com/office/officeart/2005/8/layout/hProcess11"/>
    <dgm:cxn modelId="{B0273194-6075-4FCB-9109-F7B987A1586E}" type="presParOf" srcId="{E15B9C74-38F0-4ACB-B8E0-4049B8C505EA}" destId="{F8E1337D-067F-4B38-882A-5D39A16839E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1440A-DBE3-45AB-86CD-4FACCC101187}">
      <dsp:nvSpPr>
        <dsp:cNvPr id="0" name=""/>
        <dsp:cNvSpPr/>
      </dsp:nvSpPr>
      <dsp:spPr>
        <a:xfrm>
          <a:off x="0" y="871315"/>
          <a:ext cx="11263116" cy="61538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3486F-A3D6-48BB-BD19-5EF2BDC95837}">
      <dsp:nvSpPr>
        <dsp:cNvPr id="0" name=""/>
        <dsp:cNvSpPr/>
      </dsp:nvSpPr>
      <dsp:spPr>
        <a:xfrm>
          <a:off x="4949" y="0"/>
          <a:ext cx="3266743" cy="959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2008 - 2012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(BEng)</a:t>
          </a:r>
        </a:p>
      </dsp:txBody>
      <dsp:txXfrm>
        <a:off x="4949" y="0"/>
        <a:ext cx="3266743" cy="959504"/>
      </dsp:txXfrm>
    </dsp:sp>
    <dsp:sp modelId="{59378DC3-3751-432D-8E75-804C2223DFF2}">
      <dsp:nvSpPr>
        <dsp:cNvPr id="0" name=""/>
        <dsp:cNvSpPr/>
      </dsp:nvSpPr>
      <dsp:spPr>
        <a:xfrm>
          <a:off x="1518383" y="1079442"/>
          <a:ext cx="239876" cy="2398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32A42-91FF-419C-8043-C9C8E919A9F8}">
      <dsp:nvSpPr>
        <dsp:cNvPr id="0" name=""/>
        <dsp:cNvSpPr/>
      </dsp:nvSpPr>
      <dsp:spPr>
        <a:xfrm>
          <a:off x="3440551" y="57877"/>
          <a:ext cx="3266743" cy="959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2012 - 2020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(Electronic &amp; Software Engineer / MEng)</a:t>
          </a:r>
        </a:p>
      </dsp:txBody>
      <dsp:txXfrm>
        <a:off x="3440551" y="57877"/>
        <a:ext cx="3266743" cy="959504"/>
      </dsp:txXfrm>
    </dsp:sp>
    <dsp:sp modelId="{4DC10960-9C79-46E7-8E76-8681D6278934}">
      <dsp:nvSpPr>
        <dsp:cNvPr id="0" name=""/>
        <dsp:cNvSpPr/>
      </dsp:nvSpPr>
      <dsp:spPr>
        <a:xfrm>
          <a:off x="4948464" y="1079441"/>
          <a:ext cx="239876" cy="2398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28B41-E5A0-47C7-B18C-9D0D35CA5144}">
      <dsp:nvSpPr>
        <dsp:cNvPr id="0" name=""/>
        <dsp:cNvSpPr/>
      </dsp:nvSpPr>
      <dsp:spPr>
        <a:xfrm>
          <a:off x="6865111" y="0"/>
          <a:ext cx="3266743" cy="959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2020 – Present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(Lead Software Engineer)</a:t>
          </a:r>
        </a:p>
      </dsp:txBody>
      <dsp:txXfrm>
        <a:off x="6865111" y="0"/>
        <a:ext cx="3266743" cy="959504"/>
      </dsp:txXfrm>
    </dsp:sp>
    <dsp:sp modelId="{66EAD54E-BA6D-4BA7-98E9-B7CEA2837167}">
      <dsp:nvSpPr>
        <dsp:cNvPr id="0" name=""/>
        <dsp:cNvSpPr/>
      </dsp:nvSpPr>
      <dsp:spPr>
        <a:xfrm>
          <a:off x="8378544" y="1079441"/>
          <a:ext cx="239876" cy="2398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DECD8-65B5-4942-9514-490AC430CD92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80DA4-FF84-0C42-88EA-5A4CD506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51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85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6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6E7F-0838-3336-AEEA-D2F7B74F0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25CD6-73F9-1921-8C31-2F7EAEA61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830F5-41E0-F01E-69CF-C63BB155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EB4F8-3232-0767-75A5-F2F3FD59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29F60-6FCB-EC0C-6769-9123E227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7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B5CE-EA29-360E-5180-474D9317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08972-7CAC-D96B-22F4-B9BC12CD3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7B2CC-D256-5A90-EA3B-6A1961A7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7D0C3-9EC3-589D-C26B-44C4B4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189C-25D1-0FC8-2285-27E3F562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65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51B662-3D7B-77FE-F830-7692AC915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3AD55-BB2F-FC9C-0E93-F48C3ACCC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88F75-6604-7CF2-C9D5-F9770FB17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A5069-A00E-1B20-450E-03FD601C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00502-AE83-0613-5470-66E779FA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8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td." userDrawn="1">
  <p:cSld name="Title slide Std.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249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td." userDrawn="1">
  <p:cSld name="1_Title slide Std.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" name="Google Shape;37;p6">
            <a:extLst>
              <a:ext uri="{FF2B5EF4-FFF2-40B4-BE49-F238E27FC236}">
                <a16:creationId xmlns:a16="http://schemas.microsoft.com/office/drawing/2014/main" id="{D23FAB86-0599-42FA-8127-BEA81BB2C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191095"/>
            <a:ext cx="9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8;p6">
            <a:extLst>
              <a:ext uri="{FF2B5EF4-FFF2-40B4-BE49-F238E27FC236}">
                <a16:creationId xmlns:a16="http://schemas.microsoft.com/office/drawing/2014/main" id="{33106AF2-D7C2-40BF-B9AB-9F8E36476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954696"/>
            <a:ext cx="11360800" cy="4041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474121">
              <a:spcBef>
                <a:spcPts val="2133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2133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2133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2133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2133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2133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2133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716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 hasCustomPrompt="1"/>
          </p:nvPr>
        </p:nvSpPr>
        <p:spPr>
          <a:xfrm>
            <a:off x="5121613" y="2159610"/>
            <a:ext cx="69115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ZA"/>
              <a:t>Presentation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0965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td." preserve="1" userDrawn="1">
  <p:cSld name="Title slide Std.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" name="Google Shape;37;p6">
            <a:extLst>
              <a:ext uri="{FF2B5EF4-FFF2-40B4-BE49-F238E27FC236}">
                <a16:creationId xmlns:a16="http://schemas.microsoft.com/office/drawing/2014/main" id="{D23FAB86-0599-42FA-8127-BEA81BB2C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191095"/>
            <a:ext cx="9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8;p6">
            <a:extLst>
              <a:ext uri="{FF2B5EF4-FFF2-40B4-BE49-F238E27FC236}">
                <a16:creationId xmlns:a16="http://schemas.microsoft.com/office/drawing/2014/main" id="{33106AF2-D7C2-40BF-B9AB-9F8E36476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954696"/>
            <a:ext cx="11360800" cy="4041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474121">
              <a:spcBef>
                <a:spcPts val="2133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2133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2133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2133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2133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2133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2133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8217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526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94276"/>
            <a:ext cx="10972800" cy="1143000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rgbClr val="032C5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017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NICIS">
  <p:cSld name="Section title and description NICI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r="52843" b="14081"/>
          <a:stretch/>
        </p:blipFill>
        <p:spPr>
          <a:xfrm>
            <a:off x="1" y="1"/>
            <a:ext cx="4326935" cy="58922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1750633" y="3054867"/>
            <a:ext cx="9075200" cy="11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307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5877-129A-5DE7-CA05-716B5A78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6155-6A22-E18B-5FE0-A9451DC7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304A-7C65-FED6-FC9C-F553F297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579B4-944F-F048-945E-1C93B39BA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BA226-0D7F-2571-5687-AA22B1B7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6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E23F-124C-CEF2-D126-658675F8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5171F-B6C2-DED0-5D2B-7FCE3FFA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516C9-0329-70B0-F5D7-7DDA68C2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90C70-B055-22EA-10C7-350811BF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00F13-1D2D-3CA4-969F-07A6527F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7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7F6-505B-41B0-4BE6-9138212D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8CFB1-4A63-0E9B-CA7E-709ED6D3B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69134-BC7B-FC67-1970-7D98273C3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8DE83-1E7B-DB7A-4D1D-F4438187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85546-F55C-E4AF-8D16-5DF1AEB3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FE134-7E2F-3263-66B1-5398B665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FDCE-A3B1-82EC-9DC4-3E28757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54990-F231-4D2B-8DB5-D8CEB490D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ECDA0-6CB9-EDA1-3534-E8AB6E751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190AD3-B48B-F79D-C7D9-2F3A65CA7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E9A57-FB28-CF74-BF21-B88E0FEA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37985-4A3E-2AA1-1895-2EB72DD3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FB3551-C399-F1FD-20EC-62FF04D1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3C5EB-591F-8BEE-40CB-EDDA53C2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DCEF-AC45-2D57-C3AE-36F4D413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DDE74-3728-3A88-AEA5-DD69DEEC1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0CB39-3D63-392B-EE2C-7167D903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90A9E-914D-5E93-8695-844F7BE0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7C172-23D3-7DC4-9CF7-F5E3BF0F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7A834-6225-65B3-7AA3-C4CB62A6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0A005-266A-A130-9FA6-E4799E3C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2253-3FBF-0F62-038B-A1EA7FCA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F9D54-7B6F-E729-49B0-85E3DE4B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00E9F-23C2-2A9F-C438-9B254FB67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5B8F0-C775-7C3F-6F18-D74B0896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A2724-98A3-A12D-750E-BC268AE9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D9180-508E-4EAC-49D9-1066F3C5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CA2F-5406-1FB7-BDCB-A8752580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AC98D-9709-450D-69BD-2ED4AC9FB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1ABE3-1AC1-00E6-AC55-969F3FDC8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28202-7348-2BD0-EB8D-5A8BC068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13195-9D4E-0AE4-D613-37172BC1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43658-2907-24F0-28C0-4F02ACF0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9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458AC-3537-FE76-5171-774A7962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8C82F-1D97-50CA-DE8C-2905E5FA8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4A8B6-A40C-1246-2750-928536D51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36B60-39AD-3040-8EA6-95E96E4F04D1}" type="datetimeFigureOut">
              <a:rPr lang="en-US" smtClean="0"/>
              <a:t>2024-09-21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C3D2F-B8F9-3089-C214-0D834D65D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BBB2E-0046-FDF7-5532-F24C723FA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C25BB-5DF8-B74A-83D2-8446B9973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6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71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"/>
          <p:cNvPicPr preferRelativeResize="0"/>
          <p:nvPr userDrawn="1"/>
        </p:nvPicPr>
        <p:blipFill rotWithShape="1">
          <a:blip r:embed="rId6">
            <a:alphaModFix/>
          </a:blip>
          <a:srcRect t="-77493" b="77493"/>
          <a:stretch/>
        </p:blipFill>
        <p:spPr>
          <a:xfrm>
            <a:off x="9330536" y="-3958440"/>
            <a:ext cx="2861464" cy="5150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-79867" y="5941833"/>
            <a:ext cx="9410400" cy="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090A2C-8836-AA4F-ADF4-2DE86E003E05}"/>
              </a:ext>
            </a:extLst>
          </p:cNvPr>
          <p:cNvGrpSpPr/>
          <p:nvPr userDrawn="1"/>
        </p:nvGrpSpPr>
        <p:grpSpPr>
          <a:xfrm>
            <a:off x="83100" y="6333507"/>
            <a:ext cx="2355309" cy="393083"/>
            <a:chOff x="311700" y="4676603"/>
            <a:chExt cx="2185640" cy="380214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24F64B2-3B16-DC47-B3D2-FCBB7700496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4676603"/>
              <a:ext cx="1115656" cy="380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8564871-F596-3344-AB95-D7D2468136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516032" y="4747735"/>
              <a:ext cx="981308" cy="309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6824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8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diagramDrawing" Target="../diagrams/drawing1.xml"/><Relationship Id="rId17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biography/Karel-Capek" TargetMode="External"/><Relationship Id="rId2" Type="http://schemas.openxmlformats.org/officeDocument/2006/relationships/hyperlink" Target="https://www.britannica.com/technology/automat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britannica.com/topic/RU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4294967295"/>
          </p:nvPr>
        </p:nvSpPr>
        <p:spPr>
          <a:xfrm>
            <a:off x="5769975" y="1788815"/>
            <a:ext cx="6561779" cy="83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ZA" sz="40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DSI Coding Workshop</a:t>
            </a:r>
            <a:endParaRPr lang="en-ZA" sz="4000" dirty="0">
              <a:solidFill>
                <a:schemeClr val="accent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4952449" y="2741540"/>
            <a:ext cx="6803571" cy="97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4000" dirty="0"/>
              <a:t>Introduction to Robotics for Teachers</a:t>
            </a:r>
            <a:endParaRPr lang="en-ZA" sz="4000" b="1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18A7D-4B2A-E521-7582-B88614FEFF1E}"/>
              </a:ext>
            </a:extLst>
          </p:cNvPr>
          <p:cNvSpPr txBox="1"/>
          <p:nvPr/>
        </p:nvSpPr>
        <p:spPr>
          <a:xfrm>
            <a:off x="10178142" y="5179107"/>
            <a:ext cx="16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October 2024</a:t>
            </a:r>
          </a:p>
        </p:txBody>
      </p:sp>
    </p:spTree>
    <p:extLst>
      <p:ext uri="{BB962C8B-B14F-4D97-AF65-F5344CB8AC3E}">
        <p14:creationId xmlns:p14="http://schemas.microsoft.com/office/powerpoint/2010/main" val="46939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Microcontroller</a:t>
            </a:r>
            <a:endParaRPr lang="en-Z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4211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40" lvl="1" indent="0">
              <a:buNone/>
            </a:pPr>
            <a:r>
              <a:rPr lang="en-US" sz="2800" b="1" dirty="0"/>
              <a:t>Definition</a:t>
            </a:r>
            <a:r>
              <a:rPr lang="en-US" sz="2800" dirty="0"/>
              <a:t>: A microcontroller is like small computer on a single integrated circuit (IC) designed to control devices or processes.</a:t>
            </a:r>
          </a:p>
          <a:p>
            <a:pPr marL="400040" lvl="1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	Basics</a:t>
            </a:r>
            <a:r>
              <a:rPr lang="en-US" sz="2800" dirty="0"/>
              <a:t>:</a:t>
            </a:r>
          </a:p>
          <a:p>
            <a:pPr lvl="1"/>
            <a:r>
              <a:rPr lang="en-US" sz="2600" b="1" dirty="0"/>
              <a:t>CPU</a:t>
            </a:r>
            <a:r>
              <a:rPr lang="en-US" sz="2600" dirty="0"/>
              <a:t>: The brain of the microcontroller that executes programs and instructions. </a:t>
            </a:r>
          </a:p>
          <a:p>
            <a:pPr lvl="1"/>
            <a:r>
              <a:rPr lang="en-US" sz="2600" b="1" dirty="0"/>
              <a:t>Memory: </a:t>
            </a:r>
            <a:r>
              <a:rPr lang="en-US" sz="2600" dirty="0"/>
              <a:t>Used to store instructions and information</a:t>
            </a:r>
            <a:endParaRPr lang="en-US" sz="2600" b="1" dirty="0"/>
          </a:p>
          <a:p>
            <a:pPr lvl="1"/>
            <a:r>
              <a:rPr lang="en-US" sz="2600" b="1" dirty="0"/>
              <a:t>I/O Pins: </a:t>
            </a:r>
            <a:r>
              <a:rPr lang="en-US" sz="2600" dirty="0"/>
              <a:t>Connect to external devices, such as sensors, motors, or displays, allowing the microcontroller to interact with the physical world.</a:t>
            </a:r>
            <a:endParaRPr lang="en-US" sz="2700" dirty="0"/>
          </a:p>
          <a:p>
            <a:pPr marL="0" indent="0">
              <a:buNone/>
            </a:pPr>
            <a:endParaRPr lang="en-US" sz="2900" b="1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3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Microcontroller</a:t>
            </a:r>
            <a:endParaRPr lang="en-Z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A1905-E84B-0885-DE5C-F67F3563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7" y="1128408"/>
            <a:ext cx="10845009" cy="521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5CCA3-0C9B-69D6-911D-12715672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59" y="1091244"/>
            <a:ext cx="11024681" cy="57667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B3C48EE-2BD1-3506-4F96-E82CE4DB47B3}"/>
              </a:ext>
            </a:extLst>
          </p:cNvPr>
          <p:cNvSpPr txBox="1">
            <a:spLocks/>
          </p:cNvSpPr>
          <p:nvPr/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2800" kern="0" dirty="0"/>
              <a:t>Microcontroller on an Arduino Board</a:t>
            </a:r>
            <a:endParaRPr lang="en-ZA" sz="3200" b="1" kern="0" dirty="0"/>
          </a:p>
        </p:txBody>
      </p:sp>
    </p:spTree>
    <p:extLst>
      <p:ext uri="{BB962C8B-B14F-4D97-AF65-F5344CB8AC3E}">
        <p14:creationId xmlns:p14="http://schemas.microsoft.com/office/powerpoint/2010/main" val="3973046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Microcontroller vs Microprocessor</a:t>
            </a:r>
            <a:endParaRPr lang="en-Z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4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40" lvl="1" indent="0">
              <a:buNone/>
            </a:pPr>
            <a:r>
              <a:rPr lang="en-US" sz="2800" b="1" dirty="0"/>
              <a:t>Microcontrollers </a:t>
            </a:r>
            <a:r>
              <a:rPr lang="en-US" sz="2800" dirty="0"/>
              <a:t>are self-contained systems with all components needed for control in a single chip. They are optimized for controlling tasks and are found in everyday devices like microwaves, thermostats, and toys.</a:t>
            </a:r>
          </a:p>
          <a:p>
            <a:pPr marL="400040" lvl="1" indent="0">
              <a:buNone/>
            </a:pPr>
            <a:endParaRPr lang="en-US" sz="2800" b="1" dirty="0"/>
          </a:p>
          <a:p>
            <a:pPr marL="400040" lvl="1" indent="0">
              <a:buNone/>
            </a:pPr>
            <a:r>
              <a:rPr lang="en-US" sz="2800" b="1" dirty="0"/>
              <a:t>Microprocessors, </a:t>
            </a:r>
            <a:r>
              <a:rPr lang="en-US" sz="2800" dirty="0"/>
              <a:t>in contrast, are more powerful but require external components (like RAM and storage) to function. These are used in cell phones, computers like desktops and laptops.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4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BCE0E-9BC6-F5BD-B243-A32D1B3C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27" y="1411341"/>
            <a:ext cx="8314618" cy="48954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FA9263-3B2C-6CE4-E3DD-D123FF93E44B}"/>
              </a:ext>
            </a:extLst>
          </p:cNvPr>
          <p:cNvSpPr txBox="1">
            <a:spLocks/>
          </p:cNvSpPr>
          <p:nvPr/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2800" kern="0" dirty="0"/>
              <a:t>Microprocessor/CPU on Raspberry Pi Board</a:t>
            </a:r>
            <a:endParaRPr lang="en-ZA" sz="3200" b="1" kern="0" dirty="0"/>
          </a:p>
        </p:txBody>
      </p:sp>
    </p:spTree>
    <p:extLst>
      <p:ext uri="{BB962C8B-B14F-4D97-AF65-F5344CB8AC3E}">
        <p14:creationId xmlns:p14="http://schemas.microsoft.com/office/powerpoint/2010/main" val="69314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Servo Motor</a:t>
            </a:r>
            <a:endParaRPr lang="en-Z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4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40" lvl="1" indent="-457200"/>
            <a:r>
              <a:rPr lang="en-US" sz="2800" dirty="0"/>
              <a:t>A servo motor is a type of </a:t>
            </a:r>
            <a:r>
              <a:rPr lang="en-US" sz="2800" b="1" dirty="0"/>
              <a:t>motor</a:t>
            </a:r>
            <a:r>
              <a:rPr lang="en-US" sz="2800" dirty="0"/>
              <a:t> that provides </a:t>
            </a:r>
            <a:r>
              <a:rPr lang="en-US" sz="2800" b="1" dirty="0"/>
              <a:t>precise</a:t>
            </a:r>
            <a:r>
              <a:rPr lang="en-US" sz="2800" dirty="0"/>
              <a:t> control of </a:t>
            </a:r>
            <a:r>
              <a:rPr lang="en-US" sz="2800" b="1" dirty="0"/>
              <a:t>angular</a:t>
            </a:r>
            <a:r>
              <a:rPr lang="en-US" sz="2800" dirty="0"/>
              <a:t> or </a:t>
            </a:r>
            <a:r>
              <a:rPr lang="en-US" sz="2800" b="1" dirty="0"/>
              <a:t>linear</a:t>
            </a:r>
            <a:r>
              <a:rPr lang="en-US" sz="2800" dirty="0"/>
              <a:t> position, speed, and torque. </a:t>
            </a:r>
          </a:p>
          <a:p>
            <a:pPr marL="857240" lvl="1" indent="-457200"/>
            <a:r>
              <a:rPr lang="en-US" sz="2800" dirty="0"/>
              <a:t>Unlike regular motors, which simply </a:t>
            </a:r>
            <a:r>
              <a:rPr lang="en-US" sz="2800" b="1" dirty="0"/>
              <a:t>rotate</a:t>
            </a:r>
            <a:r>
              <a:rPr lang="en-US" sz="2800" dirty="0"/>
              <a:t> continuously, a servo motor can be instructed to move to a </a:t>
            </a:r>
            <a:r>
              <a:rPr lang="en-US" sz="2800" b="1" dirty="0"/>
              <a:t>specific</a:t>
            </a:r>
            <a:r>
              <a:rPr lang="en-US" sz="2800" dirty="0"/>
              <a:t> position and hold that position until further instructions are given. </a:t>
            </a:r>
          </a:p>
          <a:p>
            <a:pPr marL="857240" lvl="1" indent="-457200"/>
            <a:r>
              <a:rPr lang="en-US" sz="2800" dirty="0"/>
              <a:t>This makes it highly useful in applications requiring </a:t>
            </a:r>
            <a:r>
              <a:rPr lang="en-US" sz="2800" b="1" dirty="0"/>
              <a:t>accurate</a:t>
            </a:r>
            <a:r>
              <a:rPr lang="en-US" sz="2800" dirty="0"/>
              <a:t> movement and control, such as in </a:t>
            </a:r>
            <a:r>
              <a:rPr lang="en-US" sz="2800" b="1" dirty="0"/>
              <a:t>robotics</a:t>
            </a:r>
            <a:r>
              <a:rPr lang="en-US" sz="2800" dirty="0"/>
              <a:t>, </a:t>
            </a:r>
            <a:r>
              <a:rPr lang="en-US" sz="2800" b="1" dirty="0"/>
              <a:t>drones</a:t>
            </a:r>
            <a:r>
              <a:rPr lang="en-US" sz="2800" dirty="0"/>
              <a:t>, and automation systems.</a:t>
            </a:r>
          </a:p>
          <a:p>
            <a:pPr marL="400040" lvl="1" indent="0">
              <a:buNone/>
            </a:pPr>
            <a:endParaRPr lang="en-US" sz="2800" b="1" dirty="0"/>
          </a:p>
          <a:p>
            <a:pPr marL="40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Servo Motor</a:t>
            </a:r>
            <a:endParaRPr lang="en-Z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4211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40" lvl="1" indent="0">
              <a:buNone/>
            </a:pPr>
            <a:r>
              <a:rPr lang="en-US" sz="2800" dirty="0"/>
              <a:t>A servo motor system typically consists of three key components:</a:t>
            </a:r>
          </a:p>
          <a:p>
            <a:pPr marL="857240" lvl="1" indent="-457200"/>
            <a:r>
              <a:rPr lang="en-US" sz="2800" b="1" dirty="0"/>
              <a:t>Motor</a:t>
            </a:r>
            <a:r>
              <a:rPr lang="en-US" sz="2800" dirty="0"/>
              <a:t>: The electric motor that provides the rotational or linear movement.</a:t>
            </a:r>
          </a:p>
          <a:p>
            <a:pPr marL="857240" lvl="1" indent="-457200"/>
            <a:r>
              <a:rPr lang="en-US" sz="2800" b="1" dirty="0"/>
              <a:t>Control Circuit</a:t>
            </a:r>
            <a:r>
              <a:rPr lang="en-US" sz="2800" dirty="0"/>
              <a:t>: Receives a signal (usually a Pulse Width Modulation, or PWM, signal) that tells the motor how far to move and in what direction.</a:t>
            </a:r>
          </a:p>
          <a:p>
            <a:pPr marL="857240" lvl="1" indent="-457200"/>
            <a:r>
              <a:rPr lang="en-US" sz="2800" b="1" dirty="0"/>
              <a:t>Feedback Mechanism</a:t>
            </a:r>
            <a:r>
              <a:rPr lang="en-US" sz="2800" dirty="0"/>
              <a:t>: Usually a potentiometer or encoder that monitors the motor's position and sends feedback to the control circuit. This allows the motor to adjust and maintain its desired position accurately.</a:t>
            </a:r>
          </a:p>
          <a:p>
            <a:pPr marL="40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6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6F699-A61E-9CD4-8980-E5A54FDE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171260"/>
            <a:ext cx="8240275" cy="45154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DDE30BF-CA28-EA29-8392-4280D8A8BBCA}"/>
              </a:ext>
            </a:extLst>
          </p:cNvPr>
          <p:cNvSpPr txBox="1">
            <a:spLocks/>
          </p:cNvSpPr>
          <p:nvPr/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2800" kern="0"/>
              <a:t>Servo Motor</a:t>
            </a:r>
            <a:endParaRPr lang="en-ZA" sz="3200" b="1" kern="0" dirty="0"/>
          </a:p>
        </p:txBody>
      </p:sp>
    </p:spTree>
    <p:extLst>
      <p:ext uri="{BB962C8B-B14F-4D97-AF65-F5344CB8AC3E}">
        <p14:creationId xmlns:p14="http://schemas.microsoft.com/office/powerpoint/2010/main" val="276369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F5D5C-339A-4FB0-44A2-5AEDD0AD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266523"/>
            <a:ext cx="8078327" cy="43249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0EB9B8-9BDB-D75C-A5FE-AFE744C40AD1}"/>
              </a:ext>
            </a:extLst>
          </p:cNvPr>
          <p:cNvSpPr txBox="1">
            <a:spLocks/>
          </p:cNvSpPr>
          <p:nvPr/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2800" kern="0"/>
              <a:t>Servo Motor</a:t>
            </a:r>
            <a:endParaRPr lang="en-ZA" sz="3200" b="1" kern="0" dirty="0"/>
          </a:p>
        </p:txBody>
      </p:sp>
    </p:spTree>
    <p:extLst>
      <p:ext uri="{BB962C8B-B14F-4D97-AF65-F5344CB8AC3E}">
        <p14:creationId xmlns:p14="http://schemas.microsoft.com/office/powerpoint/2010/main" val="3643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4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40" lvl="1" indent="-3429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AC7BA-0232-211B-D474-62F17D37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155" y="1011737"/>
            <a:ext cx="6313028" cy="4223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37289-0474-DE40-915C-5A0BAF41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90" y="5714444"/>
            <a:ext cx="5893205" cy="9343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DD52164-4A2F-232A-07F3-C2F09865ECC9}"/>
              </a:ext>
            </a:extLst>
          </p:cNvPr>
          <p:cNvSpPr txBox="1">
            <a:spLocks/>
          </p:cNvSpPr>
          <p:nvPr/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2800" kern="0"/>
              <a:t>Servo Motor</a:t>
            </a:r>
            <a:endParaRPr lang="en-ZA" sz="3200" b="1" kern="0" dirty="0"/>
          </a:p>
        </p:txBody>
      </p:sp>
    </p:spTree>
    <p:extLst>
      <p:ext uri="{BB962C8B-B14F-4D97-AF65-F5344CB8AC3E}">
        <p14:creationId xmlns:p14="http://schemas.microsoft.com/office/powerpoint/2010/main" val="168684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1">
            <a:extLst>
              <a:ext uri="{FF2B5EF4-FFF2-40B4-BE49-F238E27FC236}">
                <a16:creationId xmlns:a16="http://schemas.microsoft.com/office/drawing/2014/main" id="{0990839F-3949-4464-94F1-C520983C0CD1}"/>
              </a:ext>
            </a:extLst>
          </p:cNvPr>
          <p:cNvCxnSpPr>
            <a:cxnSpLocks/>
          </p:cNvCxnSpPr>
          <p:nvPr/>
        </p:nvCxnSpPr>
        <p:spPr>
          <a:xfrm rot="10800000">
            <a:off x="-59900" y="4456375"/>
            <a:ext cx="7057800" cy="2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8;p1">
            <a:extLst>
              <a:ext uri="{FF2B5EF4-FFF2-40B4-BE49-F238E27FC236}">
                <a16:creationId xmlns:a16="http://schemas.microsoft.com/office/drawing/2014/main" id="{8E557A5C-C381-4059-990C-A64AD92136A0}"/>
              </a:ext>
            </a:extLst>
          </p:cNvPr>
          <p:cNvSpPr txBox="1">
            <a:spLocks/>
          </p:cNvSpPr>
          <p:nvPr/>
        </p:nvSpPr>
        <p:spPr>
          <a:xfrm>
            <a:off x="1488693" y="196177"/>
            <a:ext cx="8947395" cy="7958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None/>
              <a:defRPr sz="2400" b="1" kern="1200">
                <a:solidFill>
                  <a:srgbClr val="1F497D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200" i="1" dirty="0"/>
              <a:t>Presenter: Binjamin (Bin-</a:t>
            </a:r>
            <a:r>
              <a:rPr lang="en-US" sz="3200" i="1" dirty="0" err="1"/>
              <a:t>ya</a:t>
            </a:r>
            <a:r>
              <a:rPr lang="en-US" sz="3200" i="1" dirty="0"/>
              <a:t>-</a:t>
            </a:r>
            <a:r>
              <a:rPr lang="en-US" sz="3200" i="1" dirty="0" err="1"/>
              <a:t>meen</a:t>
            </a:r>
            <a:r>
              <a:rPr lang="en-US" sz="3200" i="1" dirty="0"/>
              <a:t>) Barsch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2B2404-6AB2-EF7B-6E39-C7DF6C76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1" y="2191956"/>
            <a:ext cx="1419976" cy="13285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8DD0B5-CB0F-A12B-19AA-4791A068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54" y="2269921"/>
            <a:ext cx="1683292" cy="1644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CF60C3-6FFC-120F-3B9F-ECE3F126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73" y="3954415"/>
            <a:ext cx="1842371" cy="2003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778C59-681B-EF61-1B99-6F53D61B6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624" y="2378243"/>
            <a:ext cx="2567344" cy="6810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9065B2-ECFB-2B13-F04F-C203C51E4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717" y="3441588"/>
            <a:ext cx="2377126" cy="1596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B9F10D-7AAD-1CAF-4014-37624D7D4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843" y="2040761"/>
            <a:ext cx="3220391" cy="1875795"/>
          </a:xfrm>
          <a:prstGeom prst="rect">
            <a:avLst/>
          </a:prstGeom>
        </p:spPr>
      </p:pic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A1A7A4EF-664E-9CF9-3E95-3BE465E07C48}"/>
              </a:ext>
            </a:extLst>
          </p:cNvPr>
          <p:cNvGraphicFramePr/>
          <p:nvPr/>
        </p:nvGraphicFramePr>
        <p:xfrm>
          <a:off x="403874" y="761751"/>
          <a:ext cx="11263116" cy="239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8B12407-47E9-3E18-9B5C-945468B49678}"/>
              </a:ext>
            </a:extLst>
          </p:cNvPr>
          <p:cNvCxnSpPr/>
          <p:nvPr/>
        </p:nvCxnSpPr>
        <p:spPr>
          <a:xfrm>
            <a:off x="2464904" y="2373725"/>
            <a:ext cx="0" cy="3584465"/>
          </a:xfrm>
          <a:prstGeom prst="line">
            <a:avLst/>
          </a:prstGeom>
          <a:ln w="762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4C01ED9-F458-D7A6-6642-3FA84C9C4406}"/>
              </a:ext>
            </a:extLst>
          </p:cNvPr>
          <p:cNvCxnSpPr/>
          <p:nvPr/>
        </p:nvCxnSpPr>
        <p:spPr>
          <a:xfrm>
            <a:off x="7091944" y="2162182"/>
            <a:ext cx="0" cy="3584465"/>
          </a:xfrm>
          <a:prstGeom prst="line">
            <a:avLst/>
          </a:prstGeom>
          <a:ln w="762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6F40D8FD-4565-1826-C34C-340D7487D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5274" y="5399264"/>
            <a:ext cx="699095" cy="7617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8F308F-2EAB-E027-D77F-B43BEE8518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4738" y="5353555"/>
            <a:ext cx="1823704" cy="8531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A2654F-497B-360A-D836-610A5E812D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4475" y="3927471"/>
            <a:ext cx="1595924" cy="1061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00D87-DA40-3B14-4847-3B1CEBC334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1077" y="3927471"/>
            <a:ext cx="5020562" cy="19784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13324-C42E-370B-D8E4-8B17BE689B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12004" y="77482"/>
            <a:ext cx="2219635" cy="914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2C490-88FD-67CE-C6C9-542B13C199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398" y="6214347"/>
            <a:ext cx="2467319" cy="57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FDC86-CDAB-6538-1E7A-545B59C11C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38993" y="6124430"/>
            <a:ext cx="4473011" cy="6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6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Programming In Robotics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994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Definition</a:t>
            </a:r>
            <a:r>
              <a:rPr lang="en-US" sz="2800" dirty="0"/>
              <a:t>: Programming is the process of writing a set of instructions, known as code, that a computer or other devices like microcontrollers follow to perform specific tasks. These instructions are written in programming languages such as Python, C++, or even visual languages like Scratch.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Key Components</a:t>
            </a:r>
            <a:r>
              <a:rPr lang="en-US" sz="2800" dirty="0"/>
              <a:t>:</a:t>
            </a:r>
          </a:p>
          <a:p>
            <a:r>
              <a:rPr lang="en-US" sz="2800" dirty="0"/>
              <a:t>Programming/Coding Languages: C/C++, Python, Scratch</a:t>
            </a:r>
          </a:p>
          <a:p>
            <a:r>
              <a:rPr lang="en-US" sz="2800" dirty="0"/>
              <a:t>Control Structure: Loops and conditionals</a:t>
            </a:r>
          </a:p>
          <a:p>
            <a:r>
              <a:rPr lang="en-US" sz="2800" dirty="0"/>
              <a:t>Functions: Reusable code</a:t>
            </a:r>
          </a:p>
          <a:p>
            <a:r>
              <a:rPr lang="en-US" sz="2800" dirty="0"/>
              <a:t>Sensor control: Real time processing of data from </a:t>
            </a:r>
          </a:p>
          <a:p>
            <a:r>
              <a:rPr lang="en-US" sz="2800" dirty="0"/>
              <a:t>environment.</a:t>
            </a:r>
          </a:p>
          <a:p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Example</a:t>
            </a:r>
            <a:r>
              <a:rPr lang="en-US" sz="2800" dirty="0"/>
              <a:t>: A robot programmed to follow a line uses a loop to </a:t>
            </a:r>
          </a:p>
          <a:p>
            <a:pPr marL="0" indent="0">
              <a:buNone/>
            </a:pPr>
            <a:r>
              <a:rPr lang="en-US" sz="2800" dirty="0"/>
              <a:t>constantly check sensor data and adjust movement.</a:t>
            </a:r>
            <a:endParaRPr lang="en-US" sz="2900" b="1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A3DEA-81BB-BFFF-6139-5F6716AB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498" y="2373792"/>
            <a:ext cx="2715004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5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Sensors In Robotics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994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Definition</a:t>
            </a:r>
            <a:r>
              <a:rPr lang="en-US" sz="2800" dirty="0"/>
              <a:t>: Sensors provide robots with information about their environment.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Types of Sensors</a:t>
            </a:r>
            <a:r>
              <a:rPr lang="en-US" sz="2800" dirty="0"/>
              <a:t>:</a:t>
            </a:r>
          </a:p>
          <a:p>
            <a:r>
              <a:rPr lang="en-US" sz="2800" dirty="0"/>
              <a:t>Distance Sensors: Measure proximity </a:t>
            </a:r>
          </a:p>
          <a:p>
            <a:r>
              <a:rPr lang="en-US" sz="2800" dirty="0"/>
              <a:t>(e.g., ultrasonic, infrared).</a:t>
            </a:r>
          </a:p>
          <a:p>
            <a:r>
              <a:rPr lang="en-US" sz="2800" dirty="0"/>
              <a:t>Light Sensors: Detect light and color.</a:t>
            </a:r>
          </a:p>
          <a:p>
            <a:r>
              <a:rPr lang="en-US" sz="2800" dirty="0"/>
              <a:t>Touch Sensors: Respond to physical pressure.</a:t>
            </a:r>
          </a:p>
          <a:p>
            <a:r>
              <a:rPr lang="en-US" sz="2800" dirty="0"/>
              <a:t>Gyroscope/Accelerometer: Measure orientation and movement.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Example</a:t>
            </a:r>
            <a:r>
              <a:rPr lang="en-US" sz="2800" dirty="0"/>
              <a:t>: An ultrasonic sensor helps a robot avoid obstacles by detecting objects in its path.</a:t>
            </a: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33C11-7A7D-60C9-EF50-66D5A055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160" y="1597726"/>
            <a:ext cx="4296535" cy="25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3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Combining Mechanics, Electronics, and Coding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994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Example: </a:t>
            </a:r>
            <a:r>
              <a:rPr lang="en-US" sz="2800" dirty="0"/>
              <a:t>A line-following robot:</a:t>
            </a:r>
          </a:p>
          <a:p>
            <a:r>
              <a:rPr lang="en-US" sz="2800" b="1" dirty="0"/>
              <a:t>	</a:t>
            </a:r>
            <a:r>
              <a:rPr lang="en-US" sz="2800" dirty="0"/>
              <a:t>Mechanics: The robot's chassis and wheels provide mobility.</a:t>
            </a:r>
          </a:p>
          <a:p>
            <a:r>
              <a:rPr lang="en-US" sz="2800" dirty="0"/>
              <a:t>	Electronics: Motors and sensors are wired to a microcontroller.</a:t>
            </a:r>
          </a:p>
          <a:p>
            <a:r>
              <a:rPr lang="en-US" sz="2800" dirty="0"/>
              <a:t>	Programming: Code continuously reads sensor data and adjusts the motor speed to stay on track.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Real-world Applications: </a:t>
            </a:r>
            <a:r>
              <a:rPr lang="en-US" sz="2800" dirty="0"/>
              <a:t>Autonomous cars, </a:t>
            </a:r>
          </a:p>
          <a:p>
            <a:pPr marL="0" indent="0">
              <a:buNone/>
            </a:pPr>
            <a:r>
              <a:rPr lang="en-US" sz="2800" dirty="0"/>
              <a:t>industrial robots, drones.</a:t>
            </a: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42FDF-CDBB-5358-FE61-BDAF4A7F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036" y="3636545"/>
            <a:ext cx="4145119" cy="27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Real World Applications and Industries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994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Healthcare</a:t>
            </a:r>
            <a:r>
              <a:rPr lang="en-US" sz="2800" dirty="0"/>
              <a:t>: Medical robots, prosthetics, surgical robots.</a:t>
            </a:r>
          </a:p>
          <a:p>
            <a:pPr marL="0" indent="0">
              <a:buNone/>
            </a:pPr>
            <a:r>
              <a:rPr lang="en-US" sz="2800" b="1" dirty="0"/>
              <a:t>Everyday Life</a:t>
            </a:r>
            <a:r>
              <a:rPr lang="en-US" sz="2800" dirty="0"/>
              <a:t>: Vacuum cleaning robots and drones.</a:t>
            </a:r>
          </a:p>
          <a:p>
            <a:pPr marL="0" indent="0">
              <a:buNone/>
            </a:pPr>
            <a:r>
              <a:rPr lang="en-US" sz="2800" b="1" dirty="0"/>
              <a:t>Manufacturing</a:t>
            </a:r>
            <a:r>
              <a:rPr lang="en-US" sz="2800" dirty="0"/>
              <a:t>: Automated production lines.</a:t>
            </a:r>
          </a:p>
          <a:p>
            <a:pPr marL="0" indent="0">
              <a:buNone/>
            </a:pPr>
            <a:r>
              <a:rPr lang="en-US" sz="2800" b="1" dirty="0"/>
              <a:t>Agriculture</a:t>
            </a:r>
            <a:r>
              <a:rPr lang="en-US" sz="2800" dirty="0"/>
              <a:t>: Autonomous farming equipment.</a:t>
            </a:r>
          </a:p>
          <a:p>
            <a:pPr marL="0" indent="0">
              <a:buNone/>
            </a:pPr>
            <a:r>
              <a:rPr lang="en-US" sz="2800" b="1" dirty="0"/>
              <a:t>Defense &amp; Security</a:t>
            </a:r>
            <a:r>
              <a:rPr lang="en-US" sz="2800" dirty="0"/>
              <a:t>: Surveillance and unmanned vehicles.</a:t>
            </a:r>
          </a:p>
          <a:p>
            <a:pPr marL="0" indent="0">
              <a:buNone/>
            </a:pPr>
            <a:r>
              <a:rPr lang="en-US" sz="2800" b="1" dirty="0"/>
              <a:t>Space Exploration</a:t>
            </a:r>
            <a:r>
              <a:rPr lang="en-US" sz="2800" dirty="0"/>
              <a:t>: Rovers, space station robotics.</a:t>
            </a:r>
          </a:p>
          <a:p>
            <a:pPr marL="0" indent="0">
              <a:buNone/>
            </a:pPr>
            <a:r>
              <a:rPr lang="en-US" sz="2800" b="1" dirty="0"/>
              <a:t>Future Opportunities</a:t>
            </a:r>
            <a:r>
              <a:rPr lang="en-US" sz="2800" dirty="0"/>
              <a:t>: As robotics advances, new fields like autonomous vehicles, smart homes, and human-robot collaboration will continue to emerge.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6480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 Careers and Opportunities in Robotics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994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Growing Industry: </a:t>
            </a:r>
            <a:r>
              <a:rPr lang="en-US" sz="2800" dirty="0"/>
              <a:t>Robotics is an expanding field with applications in multiple sectors.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In-Demand Skills:</a:t>
            </a:r>
          </a:p>
          <a:p>
            <a:r>
              <a:rPr lang="en-US" sz="2800" dirty="0"/>
              <a:t>	Mechanical Engineering</a:t>
            </a:r>
          </a:p>
          <a:p>
            <a:r>
              <a:rPr lang="en-US" sz="2800" dirty="0"/>
              <a:t>	Electrical Engineering</a:t>
            </a:r>
          </a:p>
          <a:p>
            <a:r>
              <a:rPr lang="en-US" sz="2800" dirty="0"/>
              <a:t>	Computer Science &amp; Programming</a:t>
            </a:r>
          </a:p>
          <a:p>
            <a:r>
              <a:rPr lang="en-US" sz="2800" dirty="0"/>
              <a:t>	Artificial Intelligence (AI) &amp; Machine Learning</a:t>
            </a:r>
          </a:p>
          <a:p>
            <a:r>
              <a:rPr lang="en-US" sz="2800" dirty="0"/>
              <a:t>	Data Analysis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Career Opportunities:</a:t>
            </a:r>
          </a:p>
          <a:p>
            <a:r>
              <a:rPr lang="en-US" sz="2800" b="1" dirty="0"/>
              <a:t>	Robotics Engineer: </a:t>
            </a:r>
            <a:r>
              <a:rPr lang="en-US" sz="2800" dirty="0"/>
              <a:t>Design and build robots.</a:t>
            </a:r>
          </a:p>
          <a:p>
            <a:r>
              <a:rPr lang="en-US" sz="2800" b="1" dirty="0"/>
              <a:t>	Automation Specialist: </a:t>
            </a:r>
            <a:r>
              <a:rPr lang="en-US" sz="2800" dirty="0"/>
              <a:t>Develop robotic systems for industry.</a:t>
            </a:r>
          </a:p>
          <a:p>
            <a:r>
              <a:rPr lang="en-US" sz="2800" b="1" dirty="0"/>
              <a:t>	AI/ML Developer: </a:t>
            </a:r>
            <a:r>
              <a:rPr lang="en-US" sz="2800" dirty="0"/>
              <a:t>Create intelligent robots that can learn and adapt.</a:t>
            </a:r>
          </a:p>
          <a:p>
            <a:r>
              <a:rPr lang="en-US" sz="2800" b="1" dirty="0"/>
              <a:t>	Research Scientist: </a:t>
            </a:r>
            <a:r>
              <a:rPr lang="en-US" sz="2800" dirty="0"/>
              <a:t>Work on advanced robotics technologies.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61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 Robotics in the Classroom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994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Robotics in Education:</a:t>
            </a:r>
          </a:p>
          <a:p>
            <a:r>
              <a:rPr lang="en-US" sz="2800" b="1" dirty="0"/>
              <a:t>	</a:t>
            </a:r>
            <a:r>
              <a:rPr lang="en-US" sz="2800" dirty="0"/>
              <a:t>Hands-on learning that enhances engagement and creativity.</a:t>
            </a:r>
          </a:p>
          <a:p>
            <a:r>
              <a:rPr lang="en-US" sz="2800" dirty="0"/>
              <a:t>	Develops problem-solving skills through trial and error.</a:t>
            </a:r>
          </a:p>
          <a:p>
            <a:r>
              <a:rPr lang="en-US" sz="2800" dirty="0"/>
              <a:t>	Encourages teamwork through collaborative projects.</a:t>
            </a:r>
          </a:p>
          <a:p>
            <a:r>
              <a:rPr lang="en-US" sz="2800" dirty="0"/>
              <a:t>	Integrates multiple subjects: science, technology, engineering, and math (STEM).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Robotics in the Classroom:</a:t>
            </a:r>
          </a:p>
          <a:p>
            <a:r>
              <a:rPr lang="en-US" sz="2800" b="1" dirty="0"/>
              <a:t>	</a:t>
            </a:r>
            <a:r>
              <a:rPr lang="en-US" sz="2800" dirty="0"/>
              <a:t>Household Items</a:t>
            </a:r>
          </a:p>
          <a:p>
            <a:r>
              <a:rPr lang="en-US" sz="3000" dirty="0"/>
              <a:t>	Robotic kits (Arduino, Raspberry pi, </a:t>
            </a:r>
            <a:r>
              <a:rPr lang="en-US" sz="3000" dirty="0" err="1"/>
              <a:t>etc</a:t>
            </a:r>
            <a:r>
              <a:rPr lang="en-US" sz="3000" dirty="0"/>
              <a:t>)</a:t>
            </a:r>
          </a:p>
          <a:p>
            <a:r>
              <a:rPr lang="en-US" sz="2800" dirty="0"/>
              <a:t>	Use virtual platforms (e.g., Scratch)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7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 DIY Robotic Hand Using Household Items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994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Objective: Create a simple robotic hand using everyday materials to teach the principles of mechanics and motion.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Materials Needed:</a:t>
            </a:r>
          </a:p>
          <a:p>
            <a:r>
              <a:rPr lang="en-US" sz="2800" b="1" dirty="0"/>
              <a:t>	Cardboard tube (from a kitchen roll or toilet paper roll)</a:t>
            </a:r>
          </a:p>
          <a:p>
            <a:r>
              <a:rPr lang="en-US" sz="2800" b="1" dirty="0"/>
              <a:t>	Straws (5 plastic straws for fingers)</a:t>
            </a:r>
          </a:p>
          <a:p>
            <a:r>
              <a:rPr lang="en-US" sz="2800" b="1" dirty="0"/>
              <a:t>	String (to control finger movement)</a:t>
            </a:r>
          </a:p>
          <a:p>
            <a:r>
              <a:rPr lang="en-US" sz="2800" b="1" dirty="0"/>
              <a:t>	Tape or glue (for assembly)</a:t>
            </a:r>
          </a:p>
          <a:p>
            <a:r>
              <a:rPr lang="en-US" sz="2800" b="1" dirty="0"/>
              <a:t>	Scissors (to cut materials)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Steps:</a:t>
            </a:r>
          </a:p>
          <a:p>
            <a:r>
              <a:rPr lang="en-US" sz="2800" b="1" dirty="0"/>
              <a:t>	Cut 5 Straws: These will act as fingers. </a:t>
            </a:r>
          </a:p>
          <a:p>
            <a:r>
              <a:rPr lang="en-US" sz="2800" b="1" dirty="0"/>
              <a:t>	Cut small notches to create "joints" where the fingers will bend.</a:t>
            </a:r>
          </a:p>
          <a:p>
            <a:r>
              <a:rPr lang="en-US" sz="2800" b="1" dirty="0"/>
              <a:t>	Thread String: Thread a piece of string through each straw. </a:t>
            </a:r>
          </a:p>
          <a:p>
            <a:r>
              <a:rPr lang="en-US" sz="2800" b="1" dirty="0"/>
              <a:t>	Tie a knot at the tip of the straw and leave enough string hanging out the other end to pull.</a:t>
            </a:r>
          </a:p>
          <a:p>
            <a:r>
              <a:rPr lang="en-US" sz="2800" b="1" dirty="0"/>
              <a:t>	Attach to Cardboard Tube: Use tape or glue to attach the straws (fingers) to the cardboard tube (hand base). Ensure the strings are free to move.</a:t>
            </a:r>
          </a:p>
          <a:p>
            <a:r>
              <a:rPr lang="en-US" sz="2800" b="1" dirty="0"/>
              <a:t>	Create Finger Movement: When the string is pulled, the notched straws will bend, simulating finger movement.</a:t>
            </a:r>
          </a:p>
          <a:p>
            <a:r>
              <a:rPr lang="en-US" sz="2800" b="1" dirty="0"/>
              <a:t>	Test and Improve: Experiment by adjusting the string tension and straw positions to improve the movement.</a:t>
            </a:r>
          </a:p>
          <a:p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Lesson: This project demonstrates how tendons and muscles work in the human hand, making it a fun, hands-on way to learn about biomechanics and engineering.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24669-AE52-1FD4-3B68-4F29B102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979" y="1672669"/>
            <a:ext cx="4033476" cy="23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71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DB03F3E-05DC-1E5F-50FE-0842B40C2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2539" y="2373740"/>
            <a:ext cx="9017886" cy="2110520"/>
          </a:xfrm>
        </p:spPr>
        <p:txBody>
          <a:bodyPr/>
          <a:lstStyle/>
          <a:p>
            <a:r>
              <a:rPr lang="en-ZA" dirty="0"/>
              <a:t>End of Part 1</a:t>
            </a:r>
          </a:p>
          <a:p>
            <a:r>
              <a:rPr lang="en-ZA" dirty="0"/>
              <a:t>Any 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28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4294967295"/>
          </p:nvPr>
        </p:nvSpPr>
        <p:spPr>
          <a:xfrm>
            <a:off x="5769975" y="1788815"/>
            <a:ext cx="6561779" cy="83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ZA" sz="40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DSI Coding Workshop</a:t>
            </a:r>
            <a:endParaRPr lang="en-ZA" sz="4000" dirty="0">
              <a:solidFill>
                <a:schemeClr val="accent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4913538" y="2628650"/>
            <a:ext cx="7129304" cy="118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Building a Robotic Arm</a:t>
            </a:r>
            <a:endParaRPr lang="en-ZA" sz="4800" b="1" dirty="0">
              <a:solidFill>
                <a:schemeClr val="accent1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18A7D-4B2A-E521-7582-B88614FEFF1E}"/>
              </a:ext>
            </a:extLst>
          </p:cNvPr>
          <p:cNvSpPr txBox="1"/>
          <p:nvPr/>
        </p:nvSpPr>
        <p:spPr>
          <a:xfrm>
            <a:off x="10178142" y="5179107"/>
            <a:ext cx="16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October 2024</a:t>
            </a:r>
          </a:p>
        </p:txBody>
      </p:sp>
    </p:spTree>
    <p:extLst>
      <p:ext uri="{BB962C8B-B14F-4D97-AF65-F5344CB8AC3E}">
        <p14:creationId xmlns:p14="http://schemas.microsoft.com/office/powerpoint/2010/main" val="113043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3200" b="1" dirty="0">
                <a:latin typeface="Arial" panose="020B0604020202020204" pitchFamily="34" charset="0"/>
                <a:ea typeface="Times New Roman" panose="02020603050405020304" pitchFamily="18" charset="0"/>
              </a:rPr>
              <a:t>What is a Robot?</a:t>
            </a:r>
            <a:endParaRPr lang="en-Z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1325C-1EF1-E2BA-047A-6D6CB24B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72" y="1356329"/>
            <a:ext cx="3077004" cy="4344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20E358-0B43-490C-434D-C4C625CE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55" y="1685613"/>
            <a:ext cx="3048425" cy="3019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4548F5-82BD-426A-A657-D617B4B89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52" y="1996676"/>
            <a:ext cx="4710426" cy="286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8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F83EA-B011-7AF3-7DF5-1775DA5C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07" y="1519980"/>
            <a:ext cx="5155745" cy="3818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2C910-D2F0-7DC3-FB23-6F6BF7E1FB0D}"/>
              </a:ext>
            </a:extLst>
          </p:cNvPr>
          <p:cNvSpPr txBox="1"/>
          <p:nvPr/>
        </p:nvSpPr>
        <p:spPr>
          <a:xfrm>
            <a:off x="204281" y="4423619"/>
            <a:ext cx="550585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proxima-nova"/>
              </a:rPr>
              <a:t>Around 1495, Leonardo di Vinci drew up plans for a mechanical knight – an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proxima-nova"/>
              </a:rPr>
              <a:t>armour-clad</a:t>
            </a:r>
            <a:r>
              <a:rPr lang="en-US" b="0" i="0" dirty="0">
                <a:solidFill>
                  <a:srgbClr val="212529"/>
                </a:solidFill>
                <a:effectLst/>
                <a:latin typeface="proxima-nova"/>
              </a:rPr>
              <a:t> ‘robot’ that could sit up, move its head, and even wave a sword in its hands.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B8FA76-C5C4-8A0C-86B8-59D03C0C33A7}"/>
              </a:ext>
            </a:extLst>
          </p:cNvPr>
          <p:cNvSpPr txBox="1">
            <a:spLocks/>
          </p:cNvSpPr>
          <p:nvPr/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3200" b="1" kern="0">
                <a:latin typeface="Arial" panose="020B0604020202020204" pitchFamily="34" charset="0"/>
                <a:ea typeface="Times New Roman" panose="02020603050405020304" pitchFamily="18" charset="0"/>
              </a:rPr>
              <a:t>What is a Robot?</a:t>
            </a:r>
            <a:endParaRPr lang="en-ZA" sz="3200" b="1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288404-2C0E-FF79-C610-330913AD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44" y="1589587"/>
            <a:ext cx="3550083" cy="24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3200" b="1" dirty="0">
                <a:latin typeface="Arial" panose="020B0604020202020204" pitchFamily="34" charset="0"/>
                <a:ea typeface="Times New Roman" panose="02020603050405020304" pitchFamily="18" charset="0"/>
              </a:rPr>
              <a:t>What is a Robot?</a:t>
            </a:r>
            <a:endParaRPr lang="en-Z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A43D2-A1CD-4AC4-FD8D-AC645BE3D143}"/>
              </a:ext>
            </a:extLst>
          </p:cNvPr>
          <p:cNvSpPr txBox="1"/>
          <p:nvPr/>
        </p:nvSpPr>
        <p:spPr>
          <a:xfrm>
            <a:off x="1217718" y="1488332"/>
            <a:ext cx="7731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“robot, any </a:t>
            </a:r>
            <a:r>
              <a:rPr lang="en-US" b="1" i="1" dirty="0"/>
              <a:t>automatically</a:t>
            </a:r>
            <a:r>
              <a:rPr lang="en-US" i="1" dirty="0"/>
              <a:t> operated </a:t>
            </a:r>
            <a:r>
              <a:rPr lang="en-US" b="1" i="1" dirty="0"/>
              <a:t>machine</a:t>
            </a:r>
            <a:r>
              <a:rPr lang="en-US" i="1" dirty="0"/>
              <a:t> that replaces human effort, though it may not resemble human beings in appearance or perform functions in a humanlike manner. By extension, robotics is the </a:t>
            </a:r>
            <a:r>
              <a:rPr lang="en-US" b="1" i="1" dirty="0"/>
              <a:t>engineering</a:t>
            </a:r>
            <a:r>
              <a:rPr lang="en-US" i="1" dirty="0"/>
              <a:t> </a:t>
            </a:r>
            <a:r>
              <a:rPr lang="en-US" b="1" i="1" dirty="0"/>
              <a:t>discipline</a:t>
            </a:r>
            <a:r>
              <a:rPr lang="en-US" i="1" dirty="0"/>
              <a:t> dealing with the </a:t>
            </a:r>
            <a:r>
              <a:rPr lang="en-US" b="1" i="1" dirty="0"/>
              <a:t>design</a:t>
            </a:r>
            <a:r>
              <a:rPr lang="en-US" i="1" dirty="0"/>
              <a:t>, </a:t>
            </a:r>
            <a:r>
              <a:rPr lang="en-US" b="1" i="1" dirty="0"/>
              <a:t>construction</a:t>
            </a:r>
            <a:r>
              <a:rPr lang="en-US" i="1" dirty="0"/>
              <a:t>, and operation of robots.</a:t>
            </a:r>
          </a:p>
          <a:p>
            <a:endParaRPr lang="en-US" i="1" dirty="0"/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The concept of artificial humans predates recorded history (</a:t>
            </a:r>
            <a:r>
              <a:rPr lang="en-US" b="0" i="1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see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b="0" i="0" u="sng" dirty="0">
                <a:effectLst/>
                <a:latin typeface="Georgia" panose="02040502050405020303" pitchFamily="18" charset="0"/>
                <a:hlinkClick r:id="rId2"/>
              </a:rPr>
              <a:t>automaton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), but the modern term </a:t>
            </a:r>
            <a:r>
              <a:rPr lang="en-US" b="0" i="1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robot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derives from the Czech word </a:t>
            </a:r>
            <a:r>
              <a:rPr lang="en-US" b="0" i="1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robota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(“forced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labour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” or “serf”), used in </a:t>
            </a:r>
            <a:r>
              <a:rPr lang="en-US" b="0" i="0" u="sng" dirty="0">
                <a:effectLst/>
                <a:latin typeface="Georgia" panose="02040502050405020303" pitchFamily="18" charset="0"/>
                <a:hlinkClick r:id="rId3"/>
              </a:rPr>
              <a:t>Karel </a:t>
            </a:r>
            <a:r>
              <a:rPr lang="en-US" b="0" i="0" u="sng" dirty="0" err="1">
                <a:effectLst/>
                <a:latin typeface="Georgia" panose="02040502050405020303" pitchFamily="18" charset="0"/>
                <a:hlinkClick r:id="rId3"/>
              </a:rPr>
              <a:t>Čapek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’s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play </a:t>
            </a:r>
            <a:r>
              <a:rPr lang="en-US" b="0" i="1" u="sng" dirty="0">
                <a:solidFill>
                  <a:srgbClr val="1A1A1A"/>
                </a:solidFill>
                <a:effectLst/>
                <a:latin typeface="Georgia" panose="02040502050405020303" pitchFamily="18" charset="0"/>
                <a:hlinkClick r:id="rId4"/>
              </a:rPr>
              <a:t>R.U.R.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(1920)</a:t>
            </a:r>
            <a:r>
              <a:rPr lang="en-US" i="1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DCB63-6C95-02AF-4108-34837126B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280" y="4350654"/>
            <a:ext cx="2286319" cy="552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C451F-7CEE-2974-F0A7-6D24562FE32E}"/>
              </a:ext>
            </a:extLst>
          </p:cNvPr>
          <p:cNvSpPr txBox="1"/>
          <p:nvPr/>
        </p:nvSpPr>
        <p:spPr>
          <a:xfrm>
            <a:off x="1217718" y="5257453"/>
            <a:ext cx="773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“A machine designed to execute a task </a:t>
            </a:r>
            <a:r>
              <a:rPr lang="en-US" i="1" dirty="0" err="1"/>
              <a:t>repeatadly</a:t>
            </a:r>
            <a:r>
              <a:rPr lang="en-US" i="1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85521-B613-089A-88D5-4AAC735D3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205" y="3048614"/>
            <a:ext cx="3330522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3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27B090-26ED-98F6-6890-B96D763B5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6" y="1748917"/>
            <a:ext cx="4768155" cy="3965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What is Robotics?</a:t>
            </a:r>
            <a:endParaRPr lang="en-Z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421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40" lvl="1" indent="0">
              <a:lnSpc>
                <a:spcPct val="170000"/>
              </a:lnSpc>
              <a:buNone/>
            </a:pPr>
            <a:r>
              <a:rPr lang="en-US" sz="2800" b="1" dirty="0"/>
              <a:t>Definition</a:t>
            </a:r>
            <a:r>
              <a:rPr lang="en-US" sz="2800" dirty="0"/>
              <a:t>: Robotics is the interdisciplinary field that involves the design, construction, and operation of robots.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	Core Components</a:t>
            </a:r>
            <a:r>
              <a:rPr lang="en-US" sz="28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b="1" dirty="0"/>
              <a:t>Mechanics</a:t>
            </a:r>
            <a:r>
              <a:rPr lang="en-US" sz="2600" dirty="0"/>
              <a:t>: Structure and movement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b="1" dirty="0"/>
              <a:t>Electronics</a:t>
            </a:r>
            <a:r>
              <a:rPr lang="en-US" sz="2600" dirty="0"/>
              <a:t>: Power and control 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b="1" dirty="0"/>
              <a:t>Programming</a:t>
            </a:r>
            <a:r>
              <a:rPr lang="en-US" sz="2600" dirty="0"/>
              <a:t>: Logic and decision-making</a:t>
            </a:r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r>
              <a:rPr lang="en-US" sz="2600" dirty="0"/>
              <a:t>The field of </a:t>
            </a:r>
            <a:r>
              <a:rPr lang="en-US" sz="2600" b="1" dirty="0"/>
              <a:t>mechatronics</a:t>
            </a:r>
            <a:r>
              <a:rPr lang="en-US" sz="2600" dirty="0"/>
              <a:t> is closed related to robotics.</a:t>
            </a:r>
          </a:p>
          <a:p>
            <a:pPr marL="857229" lvl="1" indent="-457189">
              <a:lnSpc>
                <a:spcPct val="170000"/>
              </a:lnSpc>
              <a:buFont typeface="Arial"/>
              <a:buAutoNum type="arabicPeriod"/>
            </a:pPr>
            <a:endParaRPr lang="en-US" sz="2700" dirty="0"/>
          </a:p>
          <a:p>
            <a:pPr marL="857229" lvl="1" indent="-457189">
              <a:buFont typeface="Arial"/>
              <a:buAutoNum type="arabicPeriod"/>
            </a:pPr>
            <a:endParaRPr lang="en-US" sz="2700" dirty="0"/>
          </a:p>
          <a:p>
            <a:pPr marL="0" indent="0">
              <a:buNone/>
            </a:pPr>
            <a:endParaRPr lang="en-US" sz="2900" b="1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3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Why Teach Robotics?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421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STEM Learning</a:t>
            </a:r>
            <a:r>
              <a:rPr lang="en-US" sz="2800" dirty="0"/>
              <a:t>: Combines science, technology, engineering, and mathematics in an engaging way.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800" b="1" dirty="0"/>
              <a:t>Career Opportunities</a:t>
            </a:r>
            <a:r>
              <a:rPr lang="en-US" sz="2800" dirty="0"/>
              <a:t>: Prepares students for future tech-related jobs.</a:t>
            </a:r>
            <a:endParaRPr lang="en-US" sz="32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21st Century Skills</a:t>
            </a:r>
            <a:r>
              <a:rPr lang="en-US" sz="2800" dirty="0"/>
              <a:t>:</a:t>
            </a:r>
          </a:p>
          <a:p>
            <a:r>
              <a:rPr lang="en-US" sz="2800" dirty="0"/>
              <a:t>Problem-solving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Critical thinking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Collaboration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Creativity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Artificial Intelligence (AI) *</a:t>
            </a:r>
          </a:p>
          <a:p>
            <a:pPr marL="0" indent="0">
              <a:buNone/>
            </a:pPr>
            <a:endParaRPr lang="en-US" sz="2800" b="1" dirty="0"/>
          </a:p>
          <a:p>
            <a:pPr marL="857229" lvl="1" indent="-457189">
              <a:buFont typeface="Arial"/>
              <a:buAutoNum type="arabicPeriod"/>
            </a:pPr>
            <a:endParaRPr lang="en-US" sz="2700" dirty="0"/>
          </a:p>
          <a:p>
            <a:pPr marL="0" indent="0">
              <a:buNone/>
            </a:pPr>
            <a:endParaRPr lang="en-US" sz="2900" b="1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4956C-8ECB-8955-38A7-D404B2E1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77" y="2790956"/>
            <a:ext cx="5428204" cy="38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3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Mechanics In Robotics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994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Definition</a:t>
            </a:r>
            <a:r>
              <a:rPr lang="en-US" sz="2800" dirty="0"/>
              <a:t>: Mechanics refers to the physical structure of the robot—its body, limbs, joints, and gears.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Key Components</a:t>
            </a:r>
            <a:r>
              <a:rPr lang="en-US" sz="2800" dirty="0"/>
              <a:t>:</a:t>
            </a:r>
          </a:p>
          <a:p>
            <a:r>
              <a:rPr lang="en-US" sz="2800" dirty="0"/>
              <a:t>Frames and Chassis: The backbone of the robot.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Motors and Actuators: Create movement.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Wheels/Tracks/Legs: Provide mobility.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Arms/Grippers: Allow the robot to interact with objects.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Example</a:t>
            </a:r>
            <a:r>
              <a:rPr lang="en-US" sz="2800" dirty="0"/>
              <a:t>: A robotic arm uses motors to control the joints, allowing it to pick up objects.</a:t>
            </a:r>
            <a:endParaRPr lang="en-US" sz="2800" b="1" dirty="0"/>
          </a:p>
          <a:p>
            <a:pPr marL="857229" lvl="1" indent="-457189">
              <a:buFont typeface="Arial"/>
              <a:buAutoNum type="arabicPeriod"/>
            </a:pPr>
            <a:endParaRPr lang="en-US" sz="2700" dirty="0"/>
          </a:p>
          <a:p>
            <a:pPr marL="0" indent="0">
              <a:buNone/>
            </a:pPr>
            <a:endParaRPr lang="en-US" sz="2900" b="1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D05C53-95A2-1693-54BC-0E82B5B0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549" y="1672669"/>
            <a:ext cx="3058451" cy="30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A36-CBEC-E50E-C27B-7452E102D4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718" y="128587"/>
            <a:ext cx="9275763" cy="7334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2800" dirty="0"/>
              <a:t>Electronics (Electrical) In Robotics</a:t>
            </a:r>
            <a:endParaRPr lang="en-Z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8237-5A8E-CDC7-3D73-0458A41E06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54213"/>
            <a:ext cx="11360150" cy="4041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6225A-9549-D172-B25B-1A617FA3CB51}"/>
              </a:ext>
            </a:extLst>
          </p:cNvPr>
          <p:cNvSpPr txBox="1">
            <a:spLocks/>
          </p:cNvSpPr>
          <p:nvPr/>
        </p:nvSpPr>
        <p:spPr>
          <a:xfrm>
            <a:off x="330042" y="1143556"/>
            <a:ext cx="11051116" cy="4994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32C5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Definition</a:t>
            </a:r>
            <a:r>
              <a:rPr lang="en-US" sz="2800" dirty="0"/>
              <a:t>: Electronics provide power and control to the mechanical parts.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Key Components</a:t>
            </a:r>
            <a:r>
              <a:rPr lang="en-US" sz="2800" dirty="0"/>
              <a:t>:</a:t>
            </a:r>
          </a:p>
          <a:p>
            <a:r>
              <a:rPr lang="en-US" sz="2800" dirty="0"/>
              <a:t>Power Supply: Battery or external power source.</a:t>
            </a:r>
          </a:p>
          <a:p>
            <a:r>
              <a:rPr lang="en-US" sz="2800" dirty="0"/>
              <a:t>Microcontroller/Microprocessor: Acts as the brain of the robot</a:t>
            </a:r>
          </a:p>
          <a:p>
            <a:r>
              <a:rPr lang="en-US" sz="2800" dirty="0"/>
              <a:t>Motors and Drivers: Convert electrical energy into motion.</a:t>
            </a:r>
          </a:p>
          <a:p>
            <a:r>
              <a:rPr lang="en-US" sz="2800" dirty="0"/>
              <a:t>Wiring &amp; Circuits: Connect all components.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Example</a:t>
            </a:r>
            <a:r>
              <a:rPr lang="en-US" sz="2800" dirty="0"/>
              <a:t>: A motor driver controls the speed and direction of a DC motor based on commands from the microcontroller.</a:t>
            </a:r>
            <a:endParaRPr lang="en-US" sz="2700" dirty="0"/>
          </a:p>
          <a:p>
            <a:pPr marL="0" indent="0">
              <a:buNone/>
            </a:pPr>
            <a:endParaRPr lang="en-US" sz="2900" b="1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sz="2000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41299-9BA7-335D-FC78-6A78F1AD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868" y="1812048"/>
            <a:ext cx="3577324" cy="117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583D8-3063-0F6A-A412-BDE6E818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89" y="5629062"/>
            <a:ext cx="3747386" cy="1018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21DFFD-CE72-68F1-6C63-10E00576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015" y="3429000"/>
            <a:ext cx="1573652" cy="11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07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dc22c87-9dd0-4518-86dc-eb551ffea2fa">
      <UserInfo>
        <DisplayName>Mervyn Christoffels</DisplayName>
        <AccountId>12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2785DEB9F54A49BAB3B2AA064F552B" ma:contentTypeVersion="9" ma:contentTypeDescription="Create a new document." ma:contentTypeScope="" ma:versionID="613ed75f4d5df2c35f127823b5ef4784">
  <xsd:schema xmlns:xsd="http://www.w3.org/2001/XMLSchema" xmlns:xs="http://www.w3.org/2001/XMLSchema" xmlns:p="http://schemas.microsoft.com/office/2006/metadata/properties" xmlns:ns2="9c78c6b4-f02c-41e7-a240-cc95e78cace0" xmlns:ns3="0dc22c87-9dd0-4518-86dc-eb551ffea2fa" targetNamespace="http://schemas.microsoft.com/office/2006/metadata/properties" ma:root="true" ma:fieldsID="c669d7f7247ae8500edf25ce0f5311ee" ns2:_="" ns3:_="">
    <xsd:import namespace="9c78c6b4-f02c-41e7-a240-cc95e78cace0"/>
    <xsd:import namespace="0dc22c87-9dd0-4518-86dc-eb551ffea2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8c6b4-f02c-41e7-a240-cc95e78cac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22c87-9dd0-4518-86dc-eb551ffea2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9D6FD0-DBB0-460C-B1F7-095593B8CC13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0dc22c87-9dd0-4518-86dc-eb551ffea2fa"/>
    <ds:schemaRef ds:uri="http://www.w3.org/XML/1998/namespace"/>
    <ds:schemaRef ds:uri="9c78c6b4-f02c-41e7-a240-cc95e78cace0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5B9FA3D-1DBC-4F4F-82F7-E27A8961FE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92B46A-F7BF-4E2C-842E-B6557C9BB59D}">
  <ds:schemaRefs>
    <ds:schemaRef ds:uri="0dc22c87-9dd0-4518-86dc-eb551ffea2fa"/>
    <ds:schemaRef ds:uri="9c78c6b4-f02c-41e7-a240-cc95e78cac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1561</Words>
  <Application>Microsoft Office PowerPoint</Application>
  <PresentationFormat>Widescreen</PresentationFormat>
  <Paragraphs>285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Georgia</vt:lpstr>
      <vt:lpstr>Helvetica Neue</vt:lpstr>
      <vt:lpstr>proxima-nova</vt:lpstr>
      <vt:lpstr>Office Theme</vt:lpstr>
      <vt:lpstr>Simple Light</vt:lpstr>
      <vt:lpstr>PowerPoint Presentation</vt:lpstr>
      <vt:lpstr>PowerPoint Presentation</vt:lpstr>
      <vt:lpstr>What is a Robot?</vt:lpstr>
      <vt:lpstr>PowerPoint Presentation</vt:lpstr>
      <vt:lpstr>What is a Robot?</vt:lpstr>
      <vt:lpstr>What is Robotics?</vt:lpstr>
      <vt:lpstr>Why Teach Robotics?</vt:lpstr>
      <vt:lpstr>Mechanics In Robotics</vt:lpstr>
      <vt:lpstr>Electronics (Electrical) In Robotics</vt:lpstr>
      <vt:lpstr>Microcontroller</vt:lpstr>
      <vt:lpstr>Microcontroller</vt:lpstr>
      <vt:lpstr>PowerPoint Presentation</vt:lpstr>
      <vt:lpstr>Microcontroller vs Microprocessor</vt:lpstr>
      <vt:lpstr>PowerPoint Presentation</vt:lpstr>
      <vt:lpstr>Servo Motor</vt:lpstr>
      <vt:lpstr>Servo Motor</vt:lpstr>
      <vt:lpstr>PowerPoint Presentation</vt:lpstr>
      <vt:lpstr>PowerPoint Presentation</vt:lpstr>
      <vt:lpstr>PowerPoint Presentation</vt:lpstr>
      <vt:lpstr>Programming In Robotics</vt:lpstr>
      <vt:lpstr>Sensors In Robotics</vt:lpstr>
      <vt:lpstr>Combining Mechanics, Electronics, and Coding</vt:lpstr>
      <vt:lpstr>Real World Applications and Industries</vt:lpstr>
      <vt:lpstr> Careers and Opportunities in Robotics</vt:lpstr>
      <vt:lpstr> Robotics in the Classroom</vt:lpstr>
      <vt:lpstr> DIY Robotic Hand Using Household Items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Werner Janse van Rensburg</dc:creator>
  <cp:lastModifiedBy>Binjamin Barsch</cp:lastModifiedBy>
  <cp:revision>18</cp:revision>
  <dcterms:created xsi:type="dcterms:W3CDTF">2023-07-06T11:10:03Z</dcterms:created>
  <dcterms:modified xsi:type="dcterms:W3CDTF">2024-09-21T11:03:44Z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0x010100AE2785DEB9F54A49BAB3B2AA064F552B</vt:lpwstr>
  </property>
</Properties>
</file>